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D15CE-9068-425F-AAAB-ADEC77FEE758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4FF80-945C-433A-A5EC-D40F5E000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5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FF80-945C-433A-A5EC-D40F5E0002C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9AB-B4C4-4527-9234-98A276E2D22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9026-9BDC-4E40-98FE-537E7BB1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9AB-B4C4-4527-9234-98A276E2D22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9026-9BDC-4E40-98FE-537E7BB1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9AB-B4C4-4527-9234-98A276E2D22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9026-9BDC-4E40-98FE-537E7BB1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9AB-B4C4-4527-9234-98A276E2D22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9026-9BDC-4E40-98FE-537E7BB1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9AB-B4C4-4527-9234-98A276E2D22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9026-9BDC-4E40-98FE-537E7BB1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9AB-B4C4-4527-9234-98A276E2D22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9026-9BDC-4E40-98FE-537E7BB1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9AB-B4C4-4527-9234-98A276E2D22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9026-9BDC-4E40-98FE-537E7BB1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9AB-B4C4-4527-9234-98A276E2D22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9026-9BDC-4E40-98FE-537E7BB1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9AB-B4C4-4527-9234-98A276E2D22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9026-9BDC-4E40-98FE-537E7BB1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9AB-B4C4-4527-9234-98A276E2D22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9026-9BDC-4E40-98FE-537E7BB1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89AB-B4C4-4527-9234-98A276E2D22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9026-9BDC-4E40-98FE-537E7BB1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89AB-B4C4-4527-9234-98A276E2D221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9026-9BDC-4E40-98FE-537E7BB1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99592" y="1628800"/>
            <a:ext cx="7056784" cy="40626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 на Неве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заслужил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ждет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Documents and Settings\SNOOZZ\Рабочий стол\KINGSTON (D)\тюкал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3581400" cy="50673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4499992" y="3933056"/>
            <a:ext cx="442798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Юрий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Тюкалов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первый в СССР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Олимпийсий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чемпион по академической гребле.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Documents and Settings\SNOOZZ\Рабочий стол\KINGSTON (D)\дитят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988840"/>
            <a:ext cx="5184576" cy="388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2852936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  Олимпийских наград имеет наш земляк  - знаменитый гимнаст Александр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Дитятин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Documents and Settings\SNOOZZ\Рабочий стол\KINGSTON (D)\олимпиада 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4288"/>
            <a:ext cx="4382125" cy="49737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105273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XXII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Олимпийские Игры в Москве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429000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Спортсмены города на Неве завоевали 55 олимпийских медалей.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Documents and Settings\SNOOZZ\Рабочий стол\KINGSTON (D)\егор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8064896" cy="56166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1340768"/>
            <a:ext cx="928903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Самая именитая лыжница планеты.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Documents and Settings\SNOOZZ\Рабочий стол\KINGSTON (D)\olympic-medal-closeup-front_42original-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5510110" cy="413717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1484784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114 Олимпийских чемпионов </a:t>
            </a: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135 золотых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медалей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Documents and Settings\SNOOZZ\Рабочий стол\KINGSTON (D)\s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56576" cy="73044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404664"/>
            <a:ext cx="5113899" cy="2123658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внимание.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фото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357430"/>
            <a:ext cx="5786478" cy="392909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1357298"/>
            <a:ext cx="907262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Змеева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Татьяна Викторовна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3140968"/>
            <a:ext cx="2857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Учитель физической культуры высшей </a:t>
            </a:r>
            <a:r>
              <a:rPr lang="ru-RU" sz="2400" b="1" i="1" dirty="0" smtClean="0"/>
              <a:t>категории,</a:t>
            </a:r>
            <a:endParaRPr lang="ru-RU" sz="2400" b="1" i="1" dirty="0" smtClean="0"/>
          </a:p>
          <a:p>
            <a:r>
              <a:rPr lang="ru-RU" sz="2400" b="1" i="1" dirty="0" smtClean="0"/>
              <a:t>педагог ОДОД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73225"/>
            <a:ext cx="92155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кредо :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 старт может стать целью»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Documents and Settings\Администратор\Рабочий стол\Юля\таня\historia1896g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214554"/>
            <a:ext cx="5000660" cy="337468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3563888" y="5657671"/>
            <a:ext cx="528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Барон Пьер де Кубертен -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добился возобновления Олимпийских Игр в Новое время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12776"/>
            <a:ext cx="939653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Первые Олимпийские Игры современности – Афины.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C:\Documents and Settings\Администратор\Рабочий стол\Юля\таня\памятник кубертену.jpg"/>
          <p:cNvPicPr>
            <a:picLocks noChangeAspect="1" noChangeArrowheads="1"/>
          </p:cNvPicPr>
          <p:nvPr/>
        </p:nvPicPr>
        <p:blipFill>
          <a:blip r:embed="rId4" cstate="print"/>
          <a:srcRect l="13880"/>
          <a:stretch>
            <a:fillRect/>
          </a:stretch>
        </p:blipFill>
        <p:spPr bwMode="auto">
          <a:xfrm>
            <a:off x="428596" y="1285860"/>
            <a:ext cx="4857784" cy="57150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5357818" y="5572140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Памятник.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Барон Пьер де Кубертен.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1863-1937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121442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Музей спорта «Лужники»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6" name="Picture 2" descr="C:\Documents and Settings\Администратор\Рабочий стол\Юля\таня\муз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19" y="1928802"/>
            <a:ext cx="4476781" cy="33575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1509" name="Picture 5" descr="C:\Documents and Settings\Администратор\Рабочий стол\Юля\таня\музей моск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214554"/>
            <a:ext cx="4000528" cy="3000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1508" name="Picture 4" descr="C:\Documents and Settings\Администратор\Рабочий стол\Юля\таня\музей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857628"/>
            <a:ext cx="2071702" cy="31402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4714876" y="5500702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основания – 1957.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C:\Documents and Settings\Администратор\Рабочий стол\Юля\таня\Sankt-Peterburg_Belye-noc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14554"/>
            <a:ext cx="4805371" cy="36024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1" name="Picture 3" descr="C:\Documents and Settings\Администратор\Рабочий стол\Юля\таня\сп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071806"/>
            <a:ext cx="5048259" cy="378619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42844" y="1142984"/>
            <a:ext cx="942981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Санкт-Петербурге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должен быть открыт музей Спорта.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 на Неве это ЗАСЛУЖИЛ.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3568" y="2348880"/>
            <a:ext cx="2952328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Первую в России футбольную лигу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основал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Георгий Александрович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Дюперрон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1898 году.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4" name="Picture 2" descr="C:\Documents and Settings\Администратор\Рабочий стол\Юля\таня\dyuper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84784"/>
            <a:ext cx="4080516" cy="519585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SNOOZZ\Рабочий стол\KINGSTON (D)\пан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67490"/>
            <a:ext cx="6120680" cy="459051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268760"/>
            <a:ext cx="928903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чемпион Олимпийских Игр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истории нашей страны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SNOOZZ\Рабочий стол\KINGSTON (D)\комит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08920"/>
            <a:ext cx="4464496" cy="33483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C:\Documents and Settings\SNOOZZ\Рабочий стол\KINGSTON (D)\ол ко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916832"/>
            <a:ext cx="4286250" cy="321945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1196752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национальный Олимпийский Комитет создан в Петербурге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1911 году.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180</Words>
  <Application>Microsoft Office PowerPoint</Application>
  <PresentationFormat>Экран (4:3)</PresentationFormat>
  <Paragraphs>54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ФизкультПРЕВЕД</cp:lastModifiedBy>
  <cp:revision>67</cp:revision>
  <dcterms:created xsi:type="dcterms:W3CDTF">2012-01-27T15:16:07Z</dcterms:created>
  <dcterms:modified xsi:type="dcterms:W3CDTF">2017-08-29T10:11:58Z</dcterms:modified>
</cp:coreProperties>
</file>