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57" r:id="rId5"/>
    <p:sldId id="258" r:id="rId6"/>
    <p:sldId id="260" r:id="rId7"/>
    <p:sldId id="261" r:id="rId8"/>
    <p:sldId id="265" r:id="rId9"/>
    <p:sldId id="262" r:id="rId10"/>
    <p:sldId id="263" r:id="rId11"/>
    <p:sldId id="272" r:id="rId12"/>
    <p:sldId id="269" r:id="rId13"/>
    <p:sldId id="266" r:id="rId14"/>
    <p:sldId id="267" r:id="rId15"/>
    <p:sldId id="268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young.rzd.ru/dbmm/images/41/4080/190909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Georg_Eber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rtknowledgenews.com/files2009b/Edwin_Smith_Robert_Ransome_Billup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llgrafica.ru/uploads/posts/2010-08/1280677869_xsgpip8t0bikvq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7647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Медицина в Древнем Египте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edarticle.moslek.ru/images/167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5940425" cy="359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 descr="http://tehno.claw.ru/shared/kinder/0880-1.jpg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691680" y="188640"/>
            <a:ext cx="5256584" cy="244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ru-RU" dirty="0" smtClean="0"/>
              <a:t>Клеопатра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268760"/>
            <a:ext cx="3528392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царица Египта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(51 до н. э. — 30 до н. э.)</a:t>
            </a:r>
            <a:endParaRPr lang="ru-RU" sz="2400" dirty="0"/>
          </a:p>
        </p:txBody>
      </p:sp>
      <p:pic>
        <p:nvPicPr>
          <p:cNvPr id="1026" name="Picture 2" descr="Картинка 5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4536504" cy="5635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nomalia.kulichki.ru/photo2/059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384376" cy="4608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INA\Desktop\Древний Египет\ме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889000"/>
            <a:ext cx="7785100" cy="50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LINA\Desktop\Древний Египет\ме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536504" cy="5930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LINA\Desktop\Древний Египет\ме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523312" cy="568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938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Профессиональный знак отличия египетских врачей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анк</a:t>
            </a:r>
            <a:r>
              <a:rPr lang="ru-RU" dirty="0" smtClean="0"/>
              <a:t>» — крестообразная петля, символ жизни.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vostok-shop.ru/published/publicdata/DBVOSTOKSHOP1/attachments/SC/products_pictures/Ankh%20%D1%81%D0%B8%D0%BC%D0%B2%D0%BE%D0%BB%20%D0%B6%D0%B8%D0%B7%D0%BD%D0%B8_en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24944"/>
            <a:ext cx="2880320" cy="3399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400" b="1" dirty="0" smtClean="0"/>
              <a:t>Задачи:</a:t>
            </a:r>
          </a:p>
          <a:p>
            <a:pPr>
              <a:buNone/>
            </a:pPr>
            <a:r>
              <a:rPr lang="ru-RU" sz="3400" b="1" smtClean="0"/>
              <a:t> </a:t>
            </a:r>
            <a:r>
              <a:rPr lang="ru-RU" sz="3400" b="1" smtClean="0"/>
              <a:t>           -познакомиться </a:t>
            </a:r>
            <a:r>
              <a:rPr lang="ru-RU" sz="3400" b="1" dirty="0" smtClean="0"/>
              <a:t>с источниками сведений о медицине Древнего Египта,</a:t>
            </a:r>
          </a:p>
          <a:p>
            <a:pPr>
              <a:buNone/>
            </a:pPr>
            <a:r>
              <a:rPr lang="ru-RU" sz="3400" b="1" dirty="0" smtClean="0"/>
              <a:t>            - выяснить связь мифологии Древнего Египта с врачеванием,</a:t>
            </a:r>
          </a:p>
          <a:p>
            <a:pPr>
              <a:buNone/>
            </a:pPr>
            <a:r>
              <a:rPr lang="ru-RU" sz="3400" b="1" dirty="0" smtClean="0"/>
              <a:t>             - изучить древние области медицины: гигиена, косметология, фармакология,                  </a:t>
            </a:r>
          </a:p>
          <a:p>
            <a:pPr>
              <a:buNone/>
            </a:pPr>
            <a:r>
              <a:rPr lang="ru-RU" sz="3400" b="1" dirty="0" smtClean="0"/>
              <a:t>             офтальмология,</a:t>
            </a:r>
          </a:p>
          <a:p>
            <a:pPr>
              <a:buNone/>
            </a:pPr>
            <a:r>
              <a:rPr lang="ru-RU" sz="3400" b="1" dirty="0" smtClean="0"/>
              <a:t>            - составить практические медицинские советы на основании древнеегипетских     </a:t>
            </a:r>
          </a:p>
          <a:p>
            <a:pPr>
              <a:buNone/>
            </a:pPr>
            <a:r>
              <a:rPr lang="ru-RU" sz="3400" b="1" dirty="0" smtClean="0"/>
              <a:t>              рецептов. </a:t>
            </a:r>
          </a:p>
          <a:p>
            <a:pPr>
              <a:buNone/>
            </a:pPr>
            <a:r>
              <a:rPr lang="ru-RU" sz="3400" b="1" dirty="0" smtClean="0"/>
              <a:t> Для этого мне нужно изучить специальную историческую литературу, научиться анализировать, сопоставлять исторические факты, выделять главное и делать выводы</a:t>
            </a:r>
            <a:r>
              <a:rPr lang="ru-RU" sz="3400" b="1" dirty="0" smtClean="0"/>
              <a:t>.</a:t>
            </a:r>
            <a:r>
              <a:rPr lang="ru-RU" sz="34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FBEAC7">
                <a:alpha val="8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521296"/>
            <a:ext cx="4762872" cy="63367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Георг </a:t>
            </a:r>
            <a:r>
              <a:rPr lang="ru-RU" sz="2400" b="1" dirty="0" err="1" smtClean="0"/>
              <a:t>Мориц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Эберс</a:t>
            </a:r>
            <a:r>
              <a:rPr lang="ru-RU" sz="2400" b="1" dirty="0" smtClean="0"/>
              <a:t> (1 марта 1837, Берлин, — 7 августа 1898, </a:t>
            </a:r>
            <a:r>
              <a:rPr lang="ru-RU" sz="2400" b="1" dirty="0" err="1" smtClean="0"/>
              <a:t>Тутцинг</a:t>
            </a:r>
            <a:r>
              <a:rPr lang="ru-RU" sz="2400" b="1" dirty="0" smtClean="0"/>
              <a:t>, Бавария) — немецкий ученый-египтолог и писатель, открывший в Луксоре зимой 1873—1874 древнеегипетский медицинский папирус середины 16 века до н. э. Хранящийся сейчас в библиотеке Лейпцигского университета, папирус </a:t>
            </a:r>
            <a:r>
              <a:rPr lang="ru-RU" sz="2400" b="1" dirty="0" err="1" smtClean="0"/>
              <a:t>Эберса</a:t>
            </a:r>
            <a:r>
              <a:rPr lang="ru-RU" sz="2400" b="1" dirty="0" smtClean="0"/>
              <a:t> является уникальным источником по медицине Древнего Египта.</a:t>
            </a:r>
            <a:endParaRPr lang="ru-RU" sz="2400" b="1" dirty="0"/>
          </a:p>
        </p:txBody>
      </p:sp>
      <p:pic>
        <p:nvPicPr>
          <p:cNvPr id="4" name="Рисунок 3" descr="Georg Eber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3600400" cy="51845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FBEAC7">
                <a:alpha val="8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u="sng" dirty="0" smtClean="0"/>
              <a:t>Папирус </a:t>
            </a:r>
            <a:r>
              <a:rPr lang="ru-RU" b="1" u="sng" dirty="0" err="1" smtClean="0"/>
              <a:t>Эберса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visionthought.files.wordpress.com/2010/09/weig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52928" cy="52654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FBEAC7">
                <a:alpha val="8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useum.stavsu.ru/Image.ashx?ID=628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31000"/>
          </a:blip>
          <a:srcRect/>
          <a:stretch>
            <a:fillRect/>
          </a:stretch>
        </p:blipFill>
        <p:spPr bwMode="auto">
          <a:xfrm>
            <a:off x="251520" y="188640"/>
            <a:ext cx="8568952" cy="6478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1208" y="1340768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Эдвин Смит</a:t>
            </a:r>
            <a:r>
              <a:rPr lang="ru-RU" dirty="0" smtClean="0"/>
              <a:t> (1822-04-27 — 1906) — американский египтолог и коллекционер древностей, чье имя носит один из древнеегипетских папирусов по медицине, папирус Эдвина Смита.</a:t>
            </a:r>
          </a:p>
          <a:p>
            <a:endParaRPr lang="ru-RU" dirty="0"/>
          </a:p>
        </p:txBody>
      </p:sp>
      <p:pic>
        <p:nvPicPr>
          <p:cNvPr id="4" name="i-main-pic" descr="Картинка 1 из 85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464496" cy="467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Папирус Смита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upload.wikimedia.org/wikipedia/commons/b/b4/Edwin_Smith_Papyrus_v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96944" cy="57041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metmuseum.org/toah/images/hb/hb_30.3.31_av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96944" cy="6161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  <a:alpha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ovserv.ru/KA6AH/usatruth/usatruth.by.ru/pics/image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949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120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Медицина в Древнем Египте</vt:lpstr>
      <vt:lpstr>Слайд 2</vt:lpstr>
      <vt:lpstr>Слайд 3</vt:lpstr>
      <vt:lpstr> Папирус Эберса </vt:lpstr>
      <vt:lpstr>Слайд 5</vt:lpstr>
      <vt:lpstr>Слайд 6</vt:lpstr>
      <vt:lpstr>Папирус Смита </vt:lpstr>
      <vt:lpstr>Слайд 8</vt:lpstr>
      <vt:lpstr>Слайд 9</vt:lpstr>
      <vt:lpstr>Слайд 10</vt:lpstr>
      <vt:lpstr>Клеопатра</vt:lpstr>
      <vt:lpstr>Слайд 12</vt:lpstr>
      <vt:lpstr>Слайд 13</vt:lpstr>
      <vt:lpstr>Слайд 14</vt:lpstr>
      <vt:lpstr>Слайд 15</vt:lpstr>
      <vt:lpstr>Профессиональный знак отличия египетских врачей  «анк» — крестообразная петля, символ жизни.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ALINA</cp:lastModifiedBy>
  <cp:revision>8</cp:revision>
  <dcterms:created xsi:type="dcterms:W3CDTF">2011-03-20T15:52:40Z</dcterms:created>
  <dcterms:modified xsi:type="dcterms:W3CDTF">2011-05-02T16:26:11Z</dcterms:modified>
</cp:coreProperties>
</file>