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B704C-6A84-4345-8AB7-01F57DBCE242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CD5B-4D20-44F7-B829-1888E156E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644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2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1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1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2" y="702070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2" y="1794936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1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3"/>
            <a:ext cx="1213821" cy="365125"/>
          </a:xfrm>
        </p:spPr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3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1" y="5357593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1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3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8" y="3725335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70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8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7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3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4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9" y="5885673"/>
            <a:ext cx="1213821" cy="365125"/>
          </a:xfrm>
        </p:spPr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5" y="5829262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4" y="5896962"/>
            <a:ext cx="554023" cy="365125"/>
          </a:xfrm>
        </p:spPr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8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9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7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7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8"/>
            <a:ext cx="1213821" cy="365125"/>
          </a:xfrm>
        </p:spPr>
        <p:txBody>
          <a:bodyPr/>
          <a:lstStyle/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8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90" y="5900027"/>
            <a:ext cx="554023" cy="365125"/>
          </a:xfrm>
        </p:spPr>
        <p:txBody>
          <a:bodyPr/>
          <a:lstStyle/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1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2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8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3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AEF2191-6136-47B1-A6B3-36D0533C1A8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2" y="5809153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3" y="5809153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C42442F-59CA-4BF3-B8EE-39A4F02751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Задание 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Тест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73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212064"/>
              </p:ext>
            </p:extLst>
          </p:nvPr>
        </p:nvGraphicFramePr>
        <p:xfrm>
          <a:off x="971600" y="692700"/>
          <a:ext cx="7272808" cy="55961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68352"/>
                <a:gridCol w="4104456"/>
              </a:tblGrid>
              <a:tr h="252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Тест 9 ГРАММАТИЧЕСКИЕ </a:t>
                      </a:r>
                      <a:r>
                        <a:rPr lang="ru-RU" sz="1400" dirty="0">
                          <a:effectLst/>
                        </a:rPr>
                        <a:t>ОШИБКИ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ПРЕДЛОЖЕНИЯ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45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нарушение в построении предложения с причастным оборотом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1) По приезде домой, закончив приготовления, ему пришлось проверить всё заново.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5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Б) нарушение видовременной соотнесённости глагольных форм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2) Вернувшись со школы, он сразу сел за уроки, заданные на вторник.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16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неправильное построение предложения с деепричастным оборотом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3).Это рассказ о человеке, возвращённом после войны в родной город/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72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4).Ученики ухаживали за деревьями так, что это делают садоводы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04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Д) неправильное употребление падежной формы существительного с предлогом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5) Кот от радости виляет хвостом и весело мяукал.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5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6) Детвора, проснувшаяся рано, с утра резвились во дворе.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5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7) Поступок этот был жестоким и необъясним с точки зрения свидетелей. 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5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8) Метеоролог заявил, что я затрудняюсь дать точный прогноз погоды на завтра.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5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9) По приезде в гостиницу “Аврору” спортсмены были быстро поселены.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824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829567"/>
              </p:ext>
            </p:extLst>
          </p:nvPr>
        </p:nvGraphicFramePr>
        <p:xfrm>
          <a:off x="971600" y="620688"/>
          <a:ext cx="7344816" cy="56166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72408"/>
                <a:gridCol w="3672408"/>
              </a:tblGrid>
              <a:tr h="268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Тест 10 ГРАММАТИЧЕСКИЕ </a:t>
                      </a:r>
                      <a:r>
                        <a:rPr lang="ru-RU" sz="1400" dirty="0">
                          <a:effectLst/>
                        </a:rPr>
                        <a:t>ОШИБКИ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ПРЕДЛОЖЕНИЯ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А) ошибка в построении предложения с однородными членам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Трое волков, напавших на колхозное стадо, были убиты.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04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неправильное построение предложения с деепричастным оборотом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 Надо отдавать отчёт в том, что нельзя победить международный терроризм, опираясь только на силовые методы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ошибка в построении сложноподчинённого предложения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Прохожий спросил меня, не знаю ли я , где находится гостиница “Курск”.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4).Приближался к концу пасмурный день, холодный ветер пронизывает ребят.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87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Д) неправильное употребление имени числительного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5). Туристы, прибывшие из Китая, побывали не только в Москве, а также в Санкт-Петербурге.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6) СМИ следит за ситуацией не только в регионе, но и во всей стране.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7) Она говорила то, что в жизни есть не только полезное, но и прекрасное.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8) Вопреки нашим ожиданиям паром так и не пришёл в тот вечер.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9) Закончив приготовления, ему пришлось проверить всё заново.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643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88171"/>
              </p:ext>
            </p:extLst>
          </p:nvPr>
        </p:nvGraphicFramePr>
        <p:xfrm>
          <a:off x="755575" y="692697"/>
          <a:ext cx="7632848" cy="550463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56385"/>
                <a:gridCol w="4176463"/>
              </a:tblGrid>
              <a:tr h="229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Тест 11 ГРАММАТИЧЕСКИЕ </a:t>
                      </a:r>
                      <a:r>
                        <a:rPr lang="ru-RU" sz="1400" dirty="0">
                          <a:effectLst/>
                        </a:rPr>
                        <a:t>ОШИБКИ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ПРЕДЛОЖЕНИЯ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А) нарушение в построении предложения с причастным оборотом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Но не вечно ни юность, ни лето.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Б) нарушение видовременной соотнесённости глагольных форм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2).Скалозуб удовлетворённо замечает ,что счастлив я товарищах моих.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87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нарушение в построении предложения с несогласованным приложением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Вопреки распространённому суеверию, женщины приносят удачу на корабле.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57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4) Эти люди сделали очень много для своей страны, отдавшие жизнь во имя свободы.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22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Д) неправильное построение предложения с косвенной речью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5) Л.Н.Толстой считал войну противоестественным человеческой природе событием и потому показывает ужасающие картины гибели сотен людей.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0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6) И послали туда охранять табор с пленными. Который стоял недалеко от леса.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7) Во всём мире Ф.М.Достоевского знают по его роману “Братьям Карамазовым”.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8) Ощущая неприязненное отношение одноклассников ,моё настроение упало.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9) Как успехи,, но и неудачи бывают в жизни каждого человека.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593340"/>
              </p:ext>
            </p:extLst>
          </p:nvPr>
        </p:nvGraphicFramePr>
        <p:xfrm>
          <a:off x="827585" y="692691"/>
          <a:ext cx="7416822" cy="532859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6183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334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31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62961"/>
              </p:ext>
            </p:extLst>
          </p:nvPr>
        </p:nvGraphicFramePr>
        <p:xfrm>
          <a:off x="755576" y="548681"/>
          <a:ext cx="7704856" cy="565393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30172"/>
                <a:gridCol w="4074684"/>
              </a:tblGrid>
              <a:tr h="217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Тест 1. ГРАММАТИЧЕСКИЕ </a:t>
                      </a:r>
                      <a:r>
                        <a:rPr lang="ru-RU" sz="1000" dirty="0">
                          <a:effectLst/>
                        </a:rPr>
                        <a:t>ОШИБКИ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ПРЕДЛОЖЕНИЯ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нарушение в построении предложения с причастным оборотом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1). Замирает на мгновение сердце и вдруг застучит вновь.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90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ошибка в построении сложного предложения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Благодаря доброте и взаимопонимания родителей в семье всегда царили мир и согласие.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90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нарушение в построении предложения с несогласованным приложением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3). Большинство возражали против такой оценки его творчества.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38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Г) нарушение связи между подлежащим и сказуемым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4). Довольно скоро с пьесой “Ревизором” , написанной </a:t>
                      </a:r>
                      <a:r>
                        <a:rPr lang="ru-RU" sz="1400" dirty="0" err="1">
                          <a:effectLst/>
                        </a:rPr>
                        <a:t>Н.В.Гоголем</a:t>
                      </a:r>
                      <a:r>
                        <a:rPr lang="ru-RU" sz="1400" dirty="0">
                          <a:effectLst/>
                        </a:rPr>
                        <a:t> ,познакомились все его друзья.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90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Д) нарушение видовременной соотнесённости глагольных форм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5). Участникам Парада Победы, приехавшей в Москву, вручили памятные подарки.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26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6) Изучая движения планет, ещё в Древней Греции высказывались интересные идеи.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7).Скалозуб удовлетворённо замечает, что счастлив я в товарищах моих.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8).Мы любим и гордимся нашими боксёрами, занявшими весь пьедестал.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9) Людям приказали выходить из поезда. Так как был разрушен мост.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3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60250"/>
              </p:ext>
            </p:extLst>
          </p:nvPr>
        </p:nvGraphicFramePr>
        <p:xfrm>
          <a:off x="755576" y="548680"/>
          <a:ext cx="7632848" cy="576063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16424"/>
                <a:gridCol w="3816424"/>
              </a:tblGrid>
              <a:tr h="224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Тест 2. ГРАММАТИЧЕСКИЕ </a:t>
                      </a:r>
                      <a:r>
                        <a:rPr lang="ru-RU" sz="900" dirty="0">
                          <a:effectLst/>
                        </a:rPr>
                        <a:t>ОШИБКИ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ПРЕДЛОЖЕНИЯ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7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ошибка в построении сложноподчинённого предложения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Обычно молодежь является носителями передовых идей.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7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Б) ошибка в построении предложения с однородными членами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Лёд блестит под ногами, тающий на солнце.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60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В) неправильное построение предложения с деепричастным оборотом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3). Прочитав роман М.Ю. Лермонтова “Герой нашего времени”, мне запомнилась проблема одиночества.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1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Когда тяжёлый бой уже закончился, но кое-где ещё слышны были отдельные выстрелы.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7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Д) неправильное построение предложения с косвенной речью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 Охотники, заблудившиеся в тайге, застрелили троих волков.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60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6)Увидев в иллюминаторе голубую Землю и совершенно чёрное небо, космонавт зачарованно замер.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7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7) Этот человек был добрый, скромный, но в то же время смешным и нелепым.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60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8).По приезду в Петербург туристы с парома “Анастасия” сразу же отправились в Русский Музей.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7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9) Базаров говорит Аркадию, что твой отец — человек отставной.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045821"/>
              </p:ext>
            </p:extLst>
          </p:nvPr>
        </p:nvGraphicFramePr>
        <p:xfrm>
          <a:off x="755575" y="620688"/>
          <a:ext cx="7632848" cy="56166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16424"/>
                <a:gridCol w="3816424"/>
              </a:tblGrid>
              <a:tr h="258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Тест 3 ГРАММАТИЧЕСКИЕ </a:t>
                      </a:r>
                      <a:r>
                        <a:rPr lang="ru-RU" sz="1000" dirty="0">
                          <a:effectLst/>
                        </a:rPr>
                        <a:t>ОШИБКИ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ПРЕДЛОЖЕНИЯ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92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неправильное употребление падежной формы существительного с предлогом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1).В повести “Привычное дело” отразились основные стороны жизни русской деревни середины XX века.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50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Окончив с отличием техникум, следующим шагом было поступление в университет, находившейся в нашем городе.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92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неправильное построение предложения с деепричастным оборотом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3)ЮЗГУ проводило студенческую конференцию, посвящённую вопросам безопасности.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2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ошибка в построении предложения с однородными членами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4). Дождь шёл не переставая и неожиданно заканчивается.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2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Д) нарушение в построении предложения с причастным оборотом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 Когда в солнечный день, то видно ,как по небу плывут паутинки.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2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6) Дочь, уезжавшая на дачу, сказала маме, что утром полью все цветы.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71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7). Эти люди сделали очень много для своей страны, отдавшие жизнь во имя свободы.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2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8) Страна любила и гордилась поэтом, написавшим поэму.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8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9). Я очень сожалею за случившееся.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3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859710"/>
              </p:ext>
            </p:extLst>
          </p:nvPr>
        </p:nvGraphicFramePr>
        <p:xfrm>
          <a:off x="755576" y="548683"/>
          <a:ext cx="7632848" cy="57545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72408"/>
                <a:gridCol w="3960440"/>
              </a:tblGrid>
              <a:tr h="259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Тест 4 ГРАММАТИЧЕСКИЕ </a:t>
                      </a:r>
                      <a:r>
                        <a:rPr lang="ru-RU" sz="1000" dirty="0">
                          <a:effectLst/>
                        </a:rPr>
                        <a:t>ОШИБКИ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ПРЕДЛОЖЕНИЯ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неправильное употребление имени числительного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1)..По окончании спектакля в театре “</a:t>
                      </a:r>
                      <a:r>
                        <a:rPr lang="ru-RU" sz="1400" dirty="0" err="1">
                          <a:effectLst/>
                        </a:rPr>
                        <a:t>Сатириконе</a:t>
                      </a:r>
                      <a:r>
                        <a:rPr lang="ru-RU" sz="1400" dirty="0">
                          <a:effectLst/>
                        </a:rPr>
                        <a:t>” зрители долго не расходились.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ошибка в построении предложения с однородными членами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Все, кто не потеряли ещё головы, были против </a:t>
                      </a:r>
                      <a:r>
                        <a:rPr lang="ru-RU" sz="1400" dirty="0" smtClean="0">
                          <a:effectLst/>
                        </a:rPr>
                        <a:t>терроризма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61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Мальчик, гулявший по улице, был жизнерадостен и весёлый.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2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нарушение в построении предложения с несогласованным приложением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4)На обоих сторонах листа .лежавшего на столе, был напечатан текст.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2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Д) нарушение видовременной соотнесённости глагольных форм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 Помогая бедным и обездоленным, моё сердце сжимается от боли за них.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2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6) Когда их сын очень изменился, родители страдают.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26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7) Депутат возразил журналисту, бравшему у него интервью, что как же вы можете не видеть положительных изменений вокруг нас.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3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8) Александр был хорошим партнёром в игре в теннис.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3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9) Когда ночь была спокойна, но люди не спали.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1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627625"/>
              </p:ext>
            </p:extLst>
          </p:nvPr>
        </p:nvGraphicFramePr>
        <p:xfrm>
          <a:off x="683568" y="332657"/>
          <a:ext cx="7632848" cy="60848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00400"/>
                <a:gridCol w="4032448"/>
              </a:tblGrid>
              <a:tr h="224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Тест 5 ГРАММАТИЧЕСКИЕ </a:t>
                      </a:r>
                      <a:r>
                        <a:rPr lang="ru-RU" sz="1000" dirty="0">
                          <a:effectLst/>
                        </a:rPr>
                        <a:t>ОШИБКИ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ПРЕДЛОЖЕНИЯ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5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неправильное построение предложения с косвенной речью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1).Закаляя характер ,мне помогли в этом родители.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13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нарушение связи между подлежащим и сказуемым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2) Трое студенток, сдавших экзамен вовремя, уехали на практику раньше.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5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нарушение в построении предложения с несогласованным приложением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3) Я люблю свою Родину, что мы живём под мирным небом.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35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неправильное построение предложения с деепричастным оборотом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4) Автор сказал, что я не согласен с мнением рецензента, написавшего разгромную статью.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17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Д) нарушение в построении предложения с причастным оборотом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5). В романе “Войне и мире” , написанным </a:t>
                      </a:r>
                      <a:r>
                        <a:rPr lang="ru-RU" sz="1500" dirty="0" err="1">
                          <a:effectLst/>
                        </a:rPr>
                        <a:t>Л.Н.Толстым</a:t>
                      </a:r>
                      <a:r>
                        <a:rPr lang="ru-RU" sz="1500" dirty="0">
                          <a:effectLst/>
                        </a:rPr>
                        <a:t>, более сотни действующих лиц.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35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6) Читательницы мечтают и верят в ту возвышенную любовь, которая описана в женских романах.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35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7) Н.В. Гоголь в комедии “Ревизор” изобразил уездных чиновников, берущих взятки.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5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8). Все, кто хоть раз побывали в Сочи, никогда его не забудут.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87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9). Это рассказ о человеке, возвращённом после войны в родной город.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385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881985"/>
              </p:ext>
            </p:extLst>
          </p:nvPr>
        </p:nvGraphicFramePr>
        <p:xfrm>
          <a:off x="755576" y="548680"/>
          <a:ext cx="7704856" cy="58360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28392"/>
                <a:gridCol w="4176464"/>
              </a:tblGrid>
              <a:tr h="32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Тест 6  ГРАММАТИЧЕСКИЕ </a:t>
                      </a:r>
                      <a:r>
                        <a:rPr lang="ru-RU" sz="900" dirty="0">
                          <a:effectLst/>
                        </a:rPr>
                        <a:t>ОШИБКИ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ПРЕДЛОЖЕНИЯ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77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А) </a:t>
                      </a:r>
                      <a:r>
                        <a:rPr lang="ru-RU" sz="1400" dirty="0">
                          <a:effectLst/>
                        </a:rPr>
                        <a:t>неправильное построение предложения с деепричастным оборотом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Уходя домой, нужно выключать оборудование.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12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ошибка в построении сложноподчинённого предложения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2) В своей книге ”Игре престолов”. опубликованной в 1996 году, Джордж Р.Р. Мартин изобразил </a:t>
                      </a:r>
                      <a:r>
                        <a:rPr lang="ru-RU" sz="1500" dirty="0" err="1">
                          <a:effectLst/>
                        </a:rPr>
                        <a:t>фэнтезийную</a:t>
                      </a:r>
                      <a:r>
                        <a:rPr lang="ru-RU" sz="1500" dirty="0">
                          <a:effectLst/>
                        </a:rPr>
                        <a:t> Вселенную.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нарушение в построении предложения с несогласованным приложением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3) Это был тот самый аргумент, который нам не хватало.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4).Семён требовал., что подавай ему новый ноутбук.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Д) неправильное употребление падежной формы существительного с предлогом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5) Все с нетерпением ждали победы и когда прогонят врага с родной земли. 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1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6) Вопреки указания директора, отгрузка товаров, востребованных потребителями, не была начата в срок.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71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7) Наталья, любившая французские романы, имела расплывчатые представления о настоящей жизни.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8) Стараясь убедить читателей, часто достигается обратный результат.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44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9) Те, кто много читает, обычно и сам пишет грамотно.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42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256939"/>
              </p:ext>
            </p:extLst>
          </p:nvPr>
        </p:nvGraphicFramePr>
        <p:xfrm>
          <a:off x="755576" y="548681"/>
          <a:ext cx="7632848" cy="56886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40360"/>
                <a:gridCol w="4392488"/>
              </a:tblGrid>
              <a:tr h="168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Тест 7 ГРАММАТИЧЕСКИЕ </a:t>
                      </a:r>
                      <a:r>
                        <a:rPr lang="ru-RU" sz="900" dirty="0">
                          <a:effectLst/>
                        </a:rPr>
                        <a:t>ОШИБКИ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ПРЕДЛОЖЕНИЯ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5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нарушение в построении предложения с причастным оборотом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1). Дима признался, что я сегодня не готов к занятию.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5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неправильное употребление имени числительного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Этот человек был добрый, скромный, но в то же время смешным и нелепым.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88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В) ошибка в построении сложноподчинённого предложения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.В картине “Спящем пастушке” </a:t>
                      </a:r>
                      <a:r>
                        <a:rPr lang="ru-RU" sz="1400" dirty="0" err="1">
                          <a:effectLst/>
                        </a:rPr>
                        <a:t>А.Г.Венецианову</a:t>
                      </a:r>
                      <a:r>
                        <a:rPr lang="ru-RU" sz="1400" dirty="0">
                          <a:effectLst/>
                        </a:rPr>
                        <a:t> удалось передать всю прелесть неяркой русской природы.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5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Очистив улицы и дворы от мусора, не забудьте потом посадить цветы и деревья.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5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Д) ошибка в построении предложения с однородными членами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5). Около </a:t>
                      </a:r>
                      <a:r>
                        <a:rPr lang="ru-RU" sz="1400" dirty="0" err="1">
                          <a:effectLst/>
                        </a:rPr>
                        <a:t>семиста</a:t>
                      </a:r>
                      <a:r>
                        <a:rPr lang="ru-RU" sz="1400" dirty="0">
                          <a:effectLst/>
                        </a:rPr>
                        <a:t> студентов обучаются в колледже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88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6).Большинство делегатов, собравшихся на съезде работников тяжёлой промышленности, поддержали выступление оратора.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88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7).Автор хотел показать, насколько хуже становится молодежь с каждым годом. Насколько часто происходят конфликты в семье.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5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8) В “Вечерах на хуторе близ Диканьки”, написанные Н.В. Гоголем, воссоздан колорит украинской жизни.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5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9) По завершению концерта участники группы, стоя на сцене, раздавали автографы.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948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413776"/>
              </p:ext>
            </p:extLst>
          </p:nvPr>
        </p:nvGraphicFramePr>
        <p:xfrm>
          <a:off x="755576" y="620689"/>
          <a:ext cx="7560840" cy="56166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28392"/>
                <a:gridCol w="4032448"/>
              </a:tblGrid>
              <a:tr h="263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Тест 8 ГРАММАТИЧЕСКИЕ </a:t>
                      </a:r>
                      <a:r>
                        <a:rPr lang="ru-RU" sz="1400" dirty="0">
                          <a:effectLst/>
                        </a:rPr>
                        <a:t>ОШИБКИ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ПРЕДЛОЖЕНИЯ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6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ошибка в построении сложноподчинённого предложения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1) Защитники Москвы любили свою родину и были мужественны, сражаясь с врагом.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6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Б) нарушение связи между подлежащим и сказуемым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2).Когда брат просыпался, я собираюсь в школу.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79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В) нарушение в построении предложения с несогласованным приложением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3) Лица, ходящие по траве, произрастающей за отделяющей решёткой, ограждающей газон, являются штрафуемыми.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6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Г) ошибка в построении предложения с однородными членами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4). Неизвестный осведомился у Ивана, что какие книги он предпочитает.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6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Д) нарушение в построении предложения с причастным оборотом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5) В журнале “Юности” опубликована новая повесть известного писателя.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84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6) Все, кто хотя бы раз смотрел фильм “Белые солнца пустыни”, легко узнают цитаты из него.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6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7) Занятия шли согласно расписанию , составленному в начале сентября.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6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8) Бабушка сказала, что не дам вам сладкого, пока не уберёте комнату.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6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9) Пригласив девушку в кинотеатр, моя галантность не знала границ.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626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28</TotalTime>
  <Words>1967</Words>
  <Application>Microsoft Office PowerPoint</Application>
  <PresentationFormat>Экран (4:3)</PresentationFormat>
  <Paragraphs>294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Кнопка</vt:lpstr>
      <vt:lpstr>Задание 7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2017-10-10T12:05:34Z</dcterms:created>
  <dcterms:modified xsi:type="dcterms:W3CDTF">2017-10-10T12:34:18Z</dcterms:modified>
</cp:coreProperties>
</file>