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56" r:id="rId2"/>
    <p:sldId id="257" r:id="rId3"/>
    <p:sldId id="259" r:id="rId4"/>
    <p:sldId id="262" r:id="rId5"/>
    <p:sldId id="267" r:id="rId6"/>
    <p:sldId id="269" r:id="rId7"/>
    <p:sldId id="273" r:id="rId8"/>
    <p:sldId id="274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E0CC7-EBDD-457E-81C2-67156AAC05C5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F74C8-5E2A-4E79-A1AB-38CAB2CCF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872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F74C8-5E2A-4E79-A1AB-38CAB2CCF8B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C24A-3475-4F6A-95A6-AEBEBEBABC25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9CA284-7582-4CA8-B7DA-51062E0B1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C24A-3475-4F6A-95A6-AEBEBEBABC25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A284-7582-4CA8-B7DA-51062E0B1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C24A-3475-4F6A-95A6-AEBEBEBABC25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A284-7582-4CA8-B7DA-51062E0B1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C24A-3475-4F6A-95A6-AEBEBEBABC25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9CA284-7582-4CA8-B7DA-51062E0B1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C24A-3475-4F6A-95A6-AEBEBEBABC25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A284-7582-4CA8-B7DA-51062E0B13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C24A-3475-4F6A-95A6-AEBEBEBABC25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A284-7582-4CA8-B7DA-51062E0B1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C24A-3475-4F6A-95A6-AEBEBEBABC25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9CA284-7582-4CA8-B7DA-51062E0B13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C24A-3475-4F6A-95A6-AEBEBEBABC25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A284-7582-4CA8-B7DA-51062E0B1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C24A-3475-4F6A-95A6-AEBEBEBABC25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A284-7582-4CA8-B7DA-51062E0B1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C24A-3475-4F6A-95A6-AEBEBEBABC25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A284-7582-4CA8-B7DA-51062E0B1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C24A-3475-4F6A-95A6-AEBEBEBABC25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A284-7582-4CA8-B7DA-51062E0B13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E8C24A-3475-4F6A-95A6-AEBEBEBABC25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9CA284-7582-4CA8-B7DA-51062E0B13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3368" y="623677"/>
            <a:ext cx="5169111" cy="2517292"/>
          </a:xfrm>
        </p:spPr>
        <p:txBody>
          <a:bodyPr>
            <a:normAutofit/>
          </a:bodyPr>
          <a:lstStyle/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Швейная машина :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история и современность</a:t>
            </a:r>
          </a:p>
          <a:p>
            <a:pPr algn="ctr"/>
            <a:r>
              <a:rPr lang="ru-RU" sz="3200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 школы №246 </a:t>
            </a:r>
          </a:p>
          <a:p>
            <a:pPr algn="ctr"/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Литвинова Ю.Е.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0015-013-SHvejnye-mashin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3714">
            <a:off x="4857353" y="3876879"/>
            <a:ext cx="3191256" cy="25519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" name="Рисунок 6" descr="150326111448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54310">
            <a:off x="622381" y="550127"/>
            <a:ext cx="2315000" cy="2480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8" name="Рисунок 7" descr="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37754">
            <a:off x="812092" y="3554476"/>
            <a:ext cx="3199283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83768" y="5733256"/>
            <a:ext cx="5544616" cy="66950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99" y="13604"/>
            <a:ext cx="4643767" cy="385871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5" name="Рисунок 4" descr="fashion-silhouette-clip-art-1324868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60232" y="157620"/>
            <a:ext cx="2126691" cy="2911340"/>
          </a:xfrm>
          <a:prstGeom prst="rect">
            <a:avLst/>
          </a:prstGeom>
        </p:spPr>
      </p:pic>
      <p:pic>
        <p:nvPicPr>
          <p:cNvPr id="6" name="Содержимое 3" descr="10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068960"/>
            <a:ext cx="4909789" cy="3684484"/>
          </a:xfrm>
          <a:prstGeom prst="rect">
            <a:avLst/>
          </a:prstGeom>
        </p:spPr>
      </p:pic>
      <p:pic>
        <p:nvPicPr>
          <p:cNvPr id="7" name="Рисунок 6" descr="atel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4077072"/>
            <a:ext cx="3375587" cy="238045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03-003-Pervaja-mashina-s-chelnochnym-mekhanizmom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78508" cy="2908881"/>
          </a:xfrm>
        </p:spPr>
      </p:pic>
      <p:pic>
        <p:nvPicPr>
          <p:cNvPr id="7" name="Рисунок 6" descr="fashion-silhouette-clip-art-1324868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58955">
            <a:off x="3091141" y="1953545"/>
            <a:ext cx="1629874" cy="1788614"/>
          </a:xfrm>
          <a:prstGeom prst="rect">
            <a:avLst/>
          </a:prstGeom>
        </p:spPr>
      </p:pic>
      <p:pic>
        <p:nvPicPr>
          <p:cNvPr id="4" name="Содержимое 3" descr="0004-004-Izobretenie-shvejnoj-mashiny-s-nozhnym-privodom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3778870"/>
            <a:ext cx="3980205" cy="3078577"/>
          </a:xfrm>
          <a:prstGeom prst="rect">
            <a:avLst/>
          </a:prstGeom>
        </p:spPr>
      </p:pic>
      <p:pic>
        <p:nvPicPr>
          <p:cNvPr id="9" name="Содержимое 3" descr="0006-006-Istorija-razvitija-shvejnykh-mashin-v-Rossii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8024" y="0"/>
            <a:ext cx="4283968" cy="3212976"/>
          </a:xfrm>
          <a:prstGeom prst="rect">
            <a:avLst/>
          </a:prstGeom>
        </p:spPr>
      </p:pic>
      <p:pic>
        <p:nvPicPr>
          <p:cNvPr id="10" name="Содержимое 3" descr="0007-007-Istorija-zavoda-v-g.-Podolsk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80045" y="3608632"/>
            <a:ext cx="4091947" cy="306896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ashion-silhouette-clip-art-1324868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59832" y="1948130"/>
            <a:ext cx="2001276" cy="2306627"/>
          </a:xfrm>
          <a:prstGeom prst="rect">
            <a:avLst/>
          </a:prstGeom>
        </p:spPr>
      </p:pic>
      <p:pic>
        <p:nvPicPr>
          <p:cNvPr id="6" name="Содержимое 3" descr="0008-008-SHvejnaja-mashina-proizvodstva-Germani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8329" y="0"/>
            <a:ext cx="3478060" cy="2816255"/>
          </a:xfrm>
          <a:prstGeom prst="rect">
            <a:avLst/>
          </a:prstGeom>
        </p:spPr>
      </p:pic>
      <p:pic>
        <p:nvPicPr>
          <p:cNvPr id="7" name="Содержимое 3" descr="0009-009-SHvejnaja-mashina-proizvodstva-SSH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61108" y="43712"/>
            <a:ext cx="4093258" cy="3069944"/>
          </a:xfrm>
          <a:prstGeom prst="rect">
            <a:avLst/>
          </a:prstGeom>
        </p:spPr>
      </p:pic>
      <p:pic>
        <p:nvPicPr>
          <p:cNvPr id="9" name="Содержимое 3" descr="0010-010-Sapozhnaja-shvejnaja-mashina.jpg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80651" y="3794687"/>
            <a:ext cx="4358063" cy="3060341"/>
          </a:xfrm>
        </p:spPr>
      </p:pic>
      <p:pic>
        <p:nvPicPr>
          <p:cNvPr id="10" name="Содержимое 3" descr="0011-011-SHvejnaja-mashina-Gou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1803" y="3861049"/>
            <a:ext cx="3834806" cy="2876104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ashion-silhouette-clip-art-1324868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19872" y="1813220"/>
            <a:ext cx="1804709" cy="1980477"/>
          </a:xfrm>
          <a:prstGeom prst="rect">
            <a:avLst/>
          </a:prstGeom>
        </p:spPr>
      </p:pic>
      <p:pic>
        <p:nvPicPr>
          <p:cNvPr id="4" name="Содержимое 3" descr="0012-012-SHvejnaja-mashina-Zinger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2351" y="116632"/>
            <a:ext cx="3840427" cy="2880320"/>
          </a:xfrm>
        </p:spPr>
      </p:pic>
      <p:pic>
        <p:nvPicPr>
          <p:cNvPr id="9" name="Содержимое 3" descr="0013-013-SHvejnaja-mashina-Djurkopp-Germanij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102" y="1"/>
            <a:ext cx="3707903" cy="2780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Рисунок 5" descr="chel_b_398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82566">
            <a:off x="408501" y="4474106"/>
            <a:ext cx="3613582" cy="2010055"/>
          </a:xfrm>
          <a:prstGeom prst="rect">
            <a:avLst/>
          </a:prstGeom>
        </p:spPr>
      </p:pic>
      <p:pic>
        <p:nvPicPr>
          <p:cNvPr id="10" name="Содержимое 3" descr="0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45618">
            <a:off x="4979012" y="4096789"/>
            <a:ext cx="3855963" cy="25649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3244334"/>
            <a:ext cx="5256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Подольские швейные машины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00" y="0"/>
            <a:ext cx="9144000" cy="6048672"/>
          </a:xfrm>
          <a:ln>
            <a:solidFill>
              <a:srgbClr val="00B050"/>
            </a:solidFill>
          </a:ln>
        </p:spPr>
      </p:pic>
      <p:pic>
        <p:nvPicPr>
          <p:cNvPr id="7" name="Рисунок 6" descr="fashion-silhouette-clip-art-1324868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4328" y="0"/>
            <a:ext cx="1465144" cy="1607840"/>
          </a:xfrm>
          <a:prstGeom prst="rect">
            <a:avLst/>
          </a:prstGeom>
        </p:spPr>
      </p:pic>
      <p:pic>
        <p:nvPicPr>
          <p:cNvPr id="8" name="Рисунок 7" descr="atel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25850" y="5229200"/>
            <a:ext cx="2718150" cy="191683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Памятники швейным машинам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0_768f9_209635d6_-2-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09" y="1597443"/>
            <a:ext cx="2430270" cy="324035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837802"/>
            <a:ext cx="2915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Памятник швейной машинке"Зингер" в Новосибирске, Россия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46531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4365104"/>
            <a:ext cx="3139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Памятник швейной машинке«Зингер» в </a:t>
            </a:r>
            <a:r>
              <a:rPr lang="ru-RU" b="1" dirty="0" err="1" smtClean="0">
                <a:solidFill>
                  <a:srgbClr val="C00000"/>
                </a:solidFill>
              </a:rPr>
              <a:t>в</a:t>
            </a:r>
            <a:r>
              <a:rPr lang="ru-RU" b="1" dirty="0" smtClean="0">
                <a:solidFill>
                  <a:srgbClr val="C00000"/>
                </a:solidFill>
              </a:rPr>
              <a:t> Екатеринбурге, Россия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9" name="Рисунок 8" descr="89610425__6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40818" y="1196752"/>
            <a:ext cx="2671153" cy="3061912"/>
          </a:xfrm>
          <a:prstGeom prst="rect">
            <a:avLst/>
          </a:prstGeom>
        </p:spPr>
      </p:pic>
      <p:pic>
        <p:nvPicPr>
          <p:cNvPr id="10" name="Рисунок 9" descr="95093328_0_77872_54d5c251_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55230" y="1196752"/>
            <a:ext cx="2820414" cy="27809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55230" y="4191471"/>
            <a:ext cx="298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Украина. Комсомольск, Полтавской области.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Памятник швейной машинке.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9610436__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127445"/>
            <a:ext cx="3026392" cy="403518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170370"/>
            <a:ext cx="42082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 швейной машинке«Зингер» в Россия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" name="Рисунок 5" descr="75yAQsudA9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07169">
            <a:off x="2896185" y="426778"/>
            <a:ext cx="2852362" cy="1903149"/>
          </a:xfrm>
          <a:prstGeom prst="rect">
            <a:avLst/>
          </a:prstGeom>
        </p:spPr>
      </p:pic>
      <p:pic>
        <p:nvPicPr>
          <p:cNvPr id="7" name="Содержимое 7" descr="garment worke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08104" y="2564904"/>
            <a:ext cx="3307032" cy="27134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9992" y="536497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В Нью-Йорке, на "самой модной" улице, на Пятой авеню, в 1978 году был поставлен ностальгический памятник старому нью-йоркскому портному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1650817_31__Aleksey_Pahomov_Malenkaya_shvey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31840" y="3459003"/>
            <a:ext cx="2524091" cy="3078160"/>
          </a:xfrm>
          <a:prstGeom prst="rect">
            <a:avLst/>
          </a:prstGeom>
        </p:spPr>
      </p:pic>
      <p:pic>
        <p:nvPicPr>
          <p:cNvPr id="8" name="Рисунок 7" descr="banne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785582">
            <a:off x="308067" y="3316660"/>
            <a:ext cx="2347480" cy="1988514"/>
          </a:xfrm>
          <a:prstGeom prst="rect">
            <a:avLst/>
          </a:prstGeom>
        </p:spPr>
      </p:pic>
      <p:pic>
        <p:nvPicPr>
          <p:cNvPr id="7" name="Рисунок 6" descr="shitye-odezhdy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663689">
            <a:off x="6251525" y="2993737"/>
            <a:ext cx="2409874" cy="19779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95736" y="40376"/>
            <a:ext cx="47369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/>
              <a:t>Магия </a:t>
            </a:r>
            <a:r>
              <a:rPr lang="ru-RU" dirty="0"/>
              <a:t>лоскутка</a:t>
            </a:r>
          </a:p>
          <a:p>
            <a:pPr fontAlgn="base"/>
            <a:r>
              <a:rPr lang="ru-RU" dirty="0"/>
              <a:t>Могут руки людей сделать чудо любое:</a:t>
            </a:r>
          </a:p>
          <a:p>
            <a:pPr fontAlgn="base"/>
            <a:r>
              <a:rPr lang="ru-RU" dirty="0"/>
              <a:t>И по белому полю можно выткать цветы,</a:t>
            </a:r>
          </a:p>
          <a:p>
            <a:pPr fontAlgn="base"/>
            <a:r>
              <a:rPr lang="ru-RU" dirty="0"/>
              <a:t>И по синему небу вышить солнце златое,</a:t>
            </a:r>
          </a:p>
          <a:p>
            <a:pPr fontAlgn="base"/>
            <a:r>
              <a:rPr lang="ru-RU" dirty="0"/>
              <a:t>Чтобы стало чуть больше на земле красоты.</a:t>
            </a:r>
          </a:p>
          <a:p>
            <a:pPr fontAlgn="base"/>
            <a:r>
              <a:rPr lang="ru-RU" dirty="0"/>
              <a:t>Я возьму в руки нить и простую тряпицу,</a:t>
            </a:r>
          </a:p>
          <a:p>
            <a:pPr fontAlgn="base"/>
            <a:r>
              <a:rPr lang="ru-RU" dirty="0"/>
              <a:t>И немного фантазии и волшебства,</a:t>
            </a:r>
          </a:p>
          <a:p>
            <a:pPr fontAlgn="base"/>
            <a:r>
              <a:rPr lang="ru-RU" dirty="0"/>
              <a:t>И сошью я такое, что вам не приснится,</a:t>
            </a:r>
          </a:p>
          <a:p>
            <a:pPr fontAlgn="base"/>
            <a:r>
              <a:rPr lang="ru-RU" dirty="0"/>
              <a:t>Только чтобы на свете жила красота. </a:t>
            </a:r>
          </a:p>
          <a:p>
            <a:pPr fontAlgn="base"/>
            <a:r>
              <a:rPr lang="ru-RU" dirty="0"/>
              <a:t>Чтобы только сияли улыбками лица,</a:t>
            </a:r>
          </a:p>
          <a:p>
            <a:pPr fontAlgn="base"/>
            <a:r>
              <a:rPr lang="ru-RU" dirty="0"/>
              <a:t>Только чтобы на свете жила красота.</a:t>
            </a:r>
          </a:p>
          <a:p>
            <a:pPr fontAlgn="base"/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288</TotalTime>
  <Words>143</Words>
  <Application>Microsoft Office PowerPoint</Application>
  <PresentationFormat>Экран (4:3)</PresentationFormat>
  <Paragraphs>26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</vt:lpstr>
      <vt:lpstr>Слайд 2</vt:lpstr>
      <vt:lpstr>Слайд 3</vt:lpstr>
      <vt:lpstr>Слайд 4</vt:lpstr>
      <vt:lpstr>Слайд 5</vt:lpstr>
      <vt:lpstr>Слайд 6</vt:lpstr>
      <vt:lpstr> Памятники швейным машинам</vt:lpstr>
      <vt:lpstr>Слайд 8</vt:lpstr>
      <vt:lpstr>Слайд 9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Андрей</dc:creator>
  <cp:lastModifiedBy>Пользователь_2</cp:lastModifiedBy>
  <cp:revision>43</cp:revision>
  <dcterms:created xsi:type="dcterms:W3CDTF">2016-05-27T19:10:00Z</dcterms:created>
  <dcterms:modified xsi:type="dcterms:W3CDTF">2019-11-09T20:52:32Z</dcterms:modified>
</cp:coreProperties>
</file>