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B051-3DDE-4770-92EF-2FF227295139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27CDF-BB28-4561-9E25-53711579D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1143-1180 г.г. нашей эры юбка стала преимущественно женской одеждой.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Изменение длины, ширины и формы юбки оказывает существенное влияние на формирование модной линии. В это же время</a:t>
            </a:r>
            <a:r>
              <a:rPr lang="ru-RU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появляется шлейф.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27CDF-BB28-4561-9E25-53711579D94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96F-4F36-4E8F-8A5C-6589A68748AC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8E1-FF89-46D7-A7C3-1EA313B26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96F-4F36-4E8F-8A5C-6589A68748AC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8E1-FF89-46D7-A7C3-1EA313B26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96F-4F36-4E8F-8A5C-6589A68748AC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8E1-FF89-46D7-A7C3-1EA313B26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96F-4F36-4E8F-8A5C-6589A68748AC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8E1-FF89-46D7-A7C3-1EA313B26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96F-4F36-4E8F-8A5C-6589A68748AC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8E1-FF89-46D7-A7C3-1EA313B26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96F-4F36-4E8F-8A5C-6589A68748AC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8E1-FF89-46D7-A7C3-1EA313B26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96F-4F36-4E8F-8A5C-6589A68748AC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8E1-FF89-46D7-A7C3-1EA313B26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96F-4F36-4E8F-8A5C-6589A68748AC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8E1-FF89-46D7-A7C3-1EA313B26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96F-4F36-4E8F-8A5C-6589A68748AC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8E1-FF89-46D7-A7C3-1EA313B26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96F-4F36-4E8F-8A5C-6589A68748AC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8E1-FF89-46D7-A7C3-1EA313B26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96F-4F36-4E8F-8A5C-6589A68748AC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8E1-FF89-46D7-A7C3-1EA313B26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096F-4F36-4E8F-8A5C-6589A68748AC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78E1-FF89-46D7-A7C3-1EA313B26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юбки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Сост</a:t>
            </a:r>
            <a:r>
              <a:rPr lang="en-US" dirty="0" smtClean="0"/>
              <a:t>a</a:t>
            </a:r>
            <a:r>
              <a:rPr lang="ru-RU" dirty="0" smtClean="0"/>
              <a:t>вил</a:t>
            </a:r>
            <a:r>
              <a:rPr lang="en-US" dirty="0" smtClean="0"/>
              <a:t>a</a:t>
            </a:r>
            <a:r>
              <a:rPr lang="ru-RU" dirty="0" smtClean="0"/>
              <a:t> Литвинов</a:t>
            </a:r>
            <a:r>
              <a:rPr lang="en-US" dirty="0" smtClean="0"/>
              <a:t>a</a:t>
            </a:r>
            <a:r>
              <a:rPr lang="ru-RU" dirty="0" smtClean="0"/>
              <a:t> Ю.Е.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  В 17 веке одежда стала более удобной, свободной. А эффект широких бедер создавался надетыми юбками.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53620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    К 18 веку вернулась юбка в виде купола. Опять сооружались каркасы, на них натягивают ткани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нье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D:\Desktop\юбки\5192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90908"/>
            <a:ext cx="7929618" cy="4381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нье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D:\Desktop\юбки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97876"/>
            <a:ext cx="3636397" cy="4402892"/>
          </a:xfrm>
          <a:prstGeom prst="rect">
            <a:avLst/>
          </a:prstGeom>
          <a:noFill/>
        </p:spPr>
      </p:pic>
      <p:pic>
        <p:nvPicPr>
          <p:cNvPr id="2051" name="Picture 3" descr="D:\Desktop\юбки\загружен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135808" cy="4470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 К середине 19 века металлический каркас был заменен на кринолин: льняной чехол, проплетенный конским волосом, который был вскоре заменен на проволочный. Они стали доступны всем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64323"/>
            <a:ext cx="7667679" cy="5750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Кринолин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9698" name="Picture 2" descr="D:\Desktop\юбки\with_crinolin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882" y="1785927"/>
            <a:ext cx="4283918" cy="3143272"/>
          </a:xfrm>
          <a:prstGeom prst="rect">
            <a:avLst/>
          </a:prstGeom>
          <a:noFill/>
        </p:spPr>
      </p:pic>
      <p:pic>
        <p:nvPicPr>
          <p:cNvPr id="29699" name="Picture 3" descr="D:\Desktop\юбки\278072000000_169_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1" y="1857365"/>
            <a:ext cx="4363716" cy="3000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Кринолин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22" name="Picture 2" descr="D:\Desktop\юбки\28d272399a4771dc82cb236b8fno--subkultury-krinolin-ovalnyj-s-oborkami-na-7-kolets-razborny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1643050"/>
            <a:ext cx="4249147" cy="4230633"/>
          </a:xfrm>
          <a:prstGeom prst="rect">
            <a:avLst/>
          </a:prstGeom>
          <a:noFill/>
        </p:spPr>
      </p:pic>
      <p:pic>
        <p:nvPicPr>
          <p:cNvPr id="30723" name="Picture 3" descr="D:\Desktop\юбки\0_9001f_bdf24817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07138"/>
            <a:ext cx="3357586" cy="4164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Турнюр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1746" name="Picture 2" descr="D:\Desktop\юбки\1517053285_1870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7072362" cy="5369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Турнюр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2770" name="Picture 2" descr="D:\Desktop\юбки\Турню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90406"/>
            <a:ext cx="4038600" cy="3745550"/>
          </a:xfrm>
          <a:prstGeom prst="rect">
            <a:avLst/>
          </a:prstGeom>
          <a:noFill/>
        </p:spPr>
      </p:pic>
      <p:pic>
        <p:nvPicPr>
          <p:cNvPr id="32771" name="Picture 3" descr="D:\Desktop\юбки\post-348-1410414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19737" y="1920081"/>
            <a:ext cx="2624163" cy="4009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 Юбка в русском национальном костюме. В русских деревнях женщины носили понёву — поясную одежду, напоминающую юбку, сшитую из нескольких полотнищ ткани. Её надевали прямо поверх рубашки. Понёва крепилась на талии с помощью пояска, продернутого в верхний подогнутый край ткани. Повседневные поневы выглядели скромно — их отделка состояла из нескольких полосок тесьмы. Праздничные же понёвы были богато украшены вышивкой, вставками из кумача, узорной тесьмой, кружевом, блестками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23" y="642918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esktop\юбки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сновные конструкции  юбок прямая коническая  клиньевая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857231"/>
            <a:ext cx="7739116" cy="580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Правила снятия мерок 1.Стоять надо прямо без напряжения. 2.Талию предварительно опоясывают тесьмой. 3. При измерении сантиметровую ленту не натягивать и не ослаблять. 4. Мерки снимают по правой стороне фигуры. 5. Мерки длины записывают полностью, мерки обхватов записывают в половинном размере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Снятие мерок От - обхват талии Об – обхват бедер Ди – длина изделия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428605"/>
            <a:ext cx="7810554" cy="585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   Древние гречанки и римлянки обходились без юбок, их одежда состояла в основном из хитона или туники и плаща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 1143-1180 г.г. нашей эры юбка стала преимущественно женской одеждой. Изменение длины, ширины и формы юбки оказывает существенное влияние на формирование модной линии. В это же время появляется шлейф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Шлейф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530" name="Picture 2" descr="D:\Desktop\юбки\74487dfa77090b2b419befa128bd994d--historical-dress-historical-costum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855" y="1600200"/>
            <a:ext cx="3551289" cy="4525963"/>
          </a:xfrm>
          <a:prstGeom prst="rect">
            <a:avLst/>
          </a:prstGeom>
          <a:noFill/>
        </p:spPr>
      </p:pic>
      <p:pic>
        <p:nvPicPr>
          <p:cNvPr id="22532" name="Picture 4" descr="D:\Desktop\юбки\Court_train_1809-10_CentraalM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6120" y="1600200"/>
            <a:ext cx="342276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Шлейф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3554" name="Picture 2" descr="D:\Desktop\юбки\6b3bbba5c32aaf9bc1cb433e9275ed89--rose-bertin-court-dress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56369"/>
            <a:ext cx="4038600" cy="3813624"/>
          </a:xfrm>
          <a:prstGeom prst="rect">
            <a:avLst/>
          </a:prstGeom>
          <a:noFill/>
        </p:spPr>
      </p:pic>
      <p:pic>
        <p:nvPicPr>
          <p:cNvPr id="23555" name="Picture 3" descr="D:\Desktop\юбки\773804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199" y="2548816"/>
            <a:ext cx="4205819" cy="2737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Шлейф в современной моде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578" name="Picture 2" descr="D:\Desktop\юбки\115296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4579" name="Picture 3" descr="D:\Desktop\юбки\Какое_короткое_свадебное_платье_выбрат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 В 16 веке появились юбки необъятной ширины и тогда для юбок придумали каркас из обручей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Вердуг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8674" name="Picture 2" descr="D:\Desktop\юбки\10c75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825" y="1206278"/>
            <a:ext cx="6138885" cy="506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</TotalTime>
  <Words>64</Words>
  <Application>Microsoft Office PowerPoint</Application>
  <PresentationFormat>Экран (4:3)</PresentationFormat>
  <Paragraphs>15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История юбки</vt:lpstr>
      <vt:lpstr>Слайд 2</vt:lpstr>
      <vt:lpstr>Слайд 3</vt:lpstr>
      <vt:lpstr>Слайд 4</vt:lpstr>
      <vt:lpstr>Шлейф</vt:lpstr>
      <vt:lpstr>Шлейф</vt:lpstr>
      <vt:lpstr>Шлейф в современной моде</vt:lpstr>
      <vt:lpstr>Слайд 8</vt:lpstr>
      <vt:lpstr>Вердугaдо</vt:lpstr>
      <vt:lpstr>Слайд 10</vt:lpstr>
      <vt:lpstr>Слайд 11</vt:lpstr>
      <vt:lpstr>Пaнье</vt:lpstr>
      <vt:lpstr>Пaнье</vt:lpstr>
      <vt:lpstr>Слайд 14</vt:lpstr>
      <vt:lpstr>Кринолин</vt:lpstr>
      <vt:lpstr>Кринолин</vt:lpstr>
      <vt:lpstr>Турнюр</vt:lpstr>
      <vt:lpstr>Турнюр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юбки</dc:title>
  <dc:creator>Артем</dc:creator>
  <cp:lastModifiedBy>Артем</cp:lastModifiedBy>
  <cp:revision>15</cp:revision>
  <dcterms:created xsi:type="dcterms:W3CDTF">2018-10-16T16:03:02Z</dcterms:created>
  <dcterms:modified xsi:type="dcterms:W3CDTF">2018-10-16T19:44:11Z</dcterms:modified>
</cp:coreProperties>
</file>