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96" r:id="rId2"/>
    <p:sldId id="298" r:id="rId3"/>
    <p:sldId id="258" r:id="rId4"/>
    <p:sldId id="259" r:id="rId5"/>
    <p:sldId id="260" r:id="rId6"/>
    <p:sldId id="289" r:id="rId7"/>
    <p:sldId id="288" r:id="rId8"/>
    <p:sldId id="291" r:id="rId9"/>
    <p:sldId id="261" r:id="rId10"/>
    <p:sldId id="262" r:id="rId11"/>
    <p:sldId id="263" r:id="rId12"/>
    <p:sldId id="264" r:id="rId13"/>
    <p:sldId id="280" r:id="rId14"/>
    <p:sldId id="267" r:id="rId15"/>
    <p:sldId id="266" r:id="rId16"/>
    <p:sldId id="269" r:id="rId17"/>
    <p:sldId id="281" r:id="rId18"/>
    <p:sldId id="272" r:id="rId19"/>
    <p:sldId id="285" r:id="rId20"/>
    <p:sldId id="268" r:id="rId21"/>
    <p:sldId id="273" r:id="rId22"/>
    <p:sldId id="274" r:id="rId23"/>
    <p:sldId id="284" r:id="rId24"/>
    <p:sldId id="286" r:id="rId25"/>
    <p:sldId id="287" r:id="rId26"/>
    <p:sldId id="275" r:id="rId27"/>
    <p:sldId id="276" r:id="rId28"/>
    <p:sldId id="277" r:id="rId29"/>
    <p:sldId id="292" r:id="rId30"/>
    <p:sldId id="279" r:id="rId31"/>
    <p:sldId id="278" r:id="rId32"/>
    <p:sldId id="294" r:id="rId33"/>
    <p:sldId id="282" r:id="rId34"/>
    <p:sldId id="295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6F284-2924-48E8-892B-D536F2F6D2A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54E2B-1F94-40EC-86B0-9A2160C88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4E2B-1F94-40EC-86B0-9A2160C8869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0A790-F079-4AA6-9C17-1B17F115FE59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lav.olegern.net/viewpage.php?page_id=2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5;&#1083;&#1077;&#1085;&#1072;\Music\Krasnyi_sarafan.mp3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русского народного костюма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технологии школы № 246</a:t>
            </a:r>
          </a:p>
          <a:p>
            <a:r>
              <a:rPr lang="ru-RU" dirty="0" smtClean="0"/>
              <a:t>Литвинова Ю.Е.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Украшения костюма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643050"/>
            <a:ext cx="4500594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     Украшения передавались из поколения в поколение. Каждый элемент орнамента имел свое значение и смысл: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Слава божеству! Праздник.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Просьба плодородия.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Благодарность богу за содеянное.</a:t>
            </a:r>
          </a:p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     </a:t>
            </a:r>
          </a:p>
          <a:p>
            <a:endParaRPr lang="ru-RU" sz="2200" dirty="0"/>
          </a:p>
        </p:txBody>
      </p:sp>
      <p:pic>
        <p:nvPicPr>
          <p:cNvPr id="6" name="Содержимое 6" descr="сканирование0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285860"/>
            <a:ext cx="4143404" cy="535785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Вышивка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4857784" cy="464347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     </a:t>
            </a:r>
            <a:r>
              <a:rPr lang="ru-RU" dirty="0" smtClean="0">
                <a:solidFill>
                  <a:srgbClr val="FFC000"/>
                </a:solidFill>
              </a:rPr>
              <a:t>Вышивка – один из распространенных видов народного творчества. Искусство создания на тканях узоров с помощью иглы и нитей, известно с давних времен.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4" descr="IMG_2673.JPG"/>
          <p:cNvPicPr>
            <a:picLocks noChangeAspect="1"/>
          </p:cNvPicPr>
          <p:nvPr/>
        </p:nvPicPr>
        <p:blipFill>
          <a:blip r:embed="rId2" cstate="print"/>
          <a:srcRect l="15190"/>
          <a:stretch>
            <a:fillRect/>
          </a:stretch>
        </p:blipFill>
        <p:spPr>
          <a:xfrm rot="5400000">
            <a:off x="4214810" y="2071678"/>
            <a:ext cx="5286412" cy="400052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Вышивка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Вышивка не только делала костюм красивее и богаче, но и должна была приносить человеку счастье, оберегать его ото всякого зла и беды, сближать с окружающей природой.</a:t>
            </a:r>
          </a:p>
          <a:p>
            <a:endParaRPr lang="ru-RU" dirty="0"/>
          </a:p>
        </p:txBody>
      </p:sp>
      <p:pic>
        <p:nvPicPr>
          <p:cNvPr id="6146" name="Picture 2" descr="http://t1.gstatic.com/images?q=tbn:ANd9GcSGc-n-2wUOntApOrMptGDEzAYb9KhwUT2ZqfwPODY8QdN61s4&amp;t=1&amp;usg=__C0mUrryyZvwyVrnk79CPMpCCubc="/>
          <p:cNvPicPr>
            <a:picLocks noChangeAspect="1" noChangeArrowheads="1"/>
          </p:cNvPicPr>
          <p:nvPr/>
        </p:nvPicPr>
        <p:blipFill>
          <a:blip r:embed="rId2"/>
          <a:srcRect r="48156"/>
          <a:stretch>
            <a:fillRect/>
          </a:stretch>
        </p:blipFill>
        <p:spPr bwMode="auto">
          <a:xfrm>
            <a:off x="5286380" y="1428736"/>
            <a:ext cx="3357586" cy="507209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Большую тайну хранят в себе древние славянские орнаменты.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7" name="Содержимое 6" descr="Русская вышивка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 r="1786"/>
          <a:stretch>
            <a:fillRect/>
          </a:stretch>
        </p:blipFill>
        <p:spPr bwMode="auto">
          <a:xfrm>
            <a:off x="785786" y="1571612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Женский  костюм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4" descr="сканирование00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357298"/>
            <a:ext cx="5005770" cy="5143536"/>
          </a:xfrm>
          <a:ln w="38100"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785926"/>
            <a:ext cx="3214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Основными частями женского народного костюма были рубаха, передник или занавеска, сарафан, понева, нагрудник и </a:t>
            </a:r>
            <a:r>
              <a:rPr lang="ru-RU" sz="2800" dirty="0" err="1" smtClean="0">
                <a:solidFill>
                  <a:srgbClr val="FFC000"/>
                </a:solidFill>
              </a:rPr>
              <a:t>шушпан</a:t>
            </a:r>
            <a:r>
              <a:rPr lang="ru-RU" sz="2800" dirty="0" smtClean="0">
                <a:solidFill>
                  <a:srgbClr val="FFC000"/>
                </a:solidFill>
              </a:rPr>
              <a:t>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Женский  костюм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74"/>
            <a:ext cx="9144000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    Рубахи и сарафаны украшались вышивкой. Женские головные уборы: кокошники, кики, сороки, повойники были самой невиданной формы. Очень любили на Руси душегрейки, которые  надевали поверх сарафана и шили из дорогих тканей.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20" descr="сканирование0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7929618" cy="3643338"/>
          </a:xfrm>
          <a:prstGeom prst="rect">
            <a:avLst/>
          </a:prstGeom>
          <a:ln w="38100">
            <a:noFill/>
          </a:ln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smtClean="0">
                <a:solidFill>
                  <a:srgbClr val="FFFF00"/>
                </a:solidFill>
                <a:latin typeface="+mn-lt"/>
              </a:rPr>
              <a:t>Рубаха</a:t>
            </a:r>
            <a:endParaRPr lang="ru-RU" sz="4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6" descr="сканирование0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571612"/>
            <a:ext cx="3714776" cy="4857784"/>
          </a:xfrm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571612"/>
            <a:ext cx="4429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Рубаха – основа женского народного костюма, шилась из белого льняного или конопляного полотна. Украшалась вышивкой, оберегавшей женщину от «сглаза». Считалось, чем богаче украшена рубаха, тем счастливее и удачливее ее владелица.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Сарафан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7" descr="сканирование0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357298"/>
            <a:ext cx="3714776" cy="52149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1643050"/>
            <a:ext cx="42148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FFC000"/>
                </a:solidFill>
              </a:rPr>
              <a:t>Сарафан одевали поверх рубахи, украшали спереди узорной полосой, тесьмой, 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серебряным кружевом, узорными пуговицами.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latin typeface="+mn-lt"/>
              </a:rPr>
              <a:t>Епанечка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4" descr="сканирование0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1857364"/>
            <a:ext cx="4357718" cy="4500594"/>
          </a:xfrm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1571612"/>
            <a:ext cx="3571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</a:rPr>
              <a:t>Епанечка</a:t>
            </a:r>
            <a:r>
              <a:rPr lang="ru-RU" sz="2800" dirty="0" smtClean="0">
                <a:solidFill>
                  <a:srgbClr val="FFC000"/>
                </a:solidFill>
              </a:rPr>
              <a:t> - короткая </a:t>
            </a:r>
            <a:r>
              <a:rPr lang="ru-RU" sz="2800" dirty="0" err="1" smtClean="0">
                <a:solidFill>
                  <a:srgbClr val="FFC000"/>
                </a:solidFill>
              </a:rPr>
              <a:t>клешеная</a:t>
            </a:r>
            <a:r>
              <a:rPr lang="ru-RU" sz="2800" dirty="0" smtClean="0">
                <a:solidFill>
                  <a:srgbClr val="FFC000"/>
                </a:solidFill>
              </a:rPr>
              <a:t> кофточка без рукавов, шилась из парчовой ткани.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   Душегрейка.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Она напоминала маленький сарафанчик и надевалась поверх сарафана, шили ее из дорогих тканей.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rgbClr val="FFFF00"/>
                </a:solidFill>
                <a:latin typeface="+mn-lt"/>
              </a:rPr>
              <a:t>Понёва</a:t>
            </a:r>
            <a:r>
              <a:rPr lang="ru-RU" sz="4900" dirty="0" smtClean="0">
                <a:solidFill>
                  <a:srgbClr val="FFFF00"/>
                </a:solidFill>
                <a:latin typeface="+mn-lt"/>
              </a:rPr>
              <a:t> </a:t>
            </a:r>
            <a:br>
              <a:rPr lang="ru-RU" sz="4900" dirty="0" smtClean="0">
                <a:solidFill>
                  <a:srgbClr val="FFFF00"/>
                </a:solidFill>
                <a:latin typeface="+mn-lt"/>
              </a:rPr>
            </a:br>
            <a:endParaRPr lang="ru-RU" sz="49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3" descr="http://s005.radikal.ru/i210/1001/ee/f3094f9caabc.jpg"/>
          <p:cNvPicPr>
            <a:picLocks noGrp="1"/>
          </p:cNvPicPr>
          <p:nvPr>
            <p:ph idx="1"/>
          </p:nvPr>
        </p:nvPicPr>
        <p:blipFill>
          <a:blip r:embed="rId2"/>
          <a:srcRect b="54858"/>
          <a:stretch>
            <a:fillRect/>
          </a:stretch>
        </p:blipFill>
        <p:spPr bwMode="auto">
          <a:xfrm>
            <a:off x="428596" y="1142984"/>
            <a:ext cx="807249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507207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Понева - древняя одежда.  Юбка, состоящая из трех полотнищ шерстяной или полушерстяной ткани, стянутых на талии плетеным узким пояском - гашником; ее носили только замужние женщины. 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Цели занятия.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42910" y="1428736"/>
            <a:ext cx="7929618" cy="490063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Познакомится с русским народным костюмом,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 творчеством русского народа, его культурой и традициями.</a:t>
            </a:r>
            <a:endParaRPr lang="ru-RU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Формировать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представления о декоративно-прикладном искусстве русского народа, духовной культуре.</a:t>
            </a:r>
            <a:endParaRPr lang="ru-RU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Развивать эстетический и художественный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вкус.</a:t>
            </a:r>
            <a:endParaRPr lang="ru-RU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Прививать интерес к русскому народному творчеству.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Передник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6" descr="сканирование00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1500174"/>
            <a:ext cx="3929090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1785926"/>
            <a:ext cx="4429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     Самой декоративной, богато украшенной частью женского русского костюма был передник, или занавеска, закрывающий женскую фигуру спереди.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     Обычно его делали из холста и орнаментировали вышивкой, тканым узором. Цветными отделочными вставками, шелковыми узорными лентами.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Головной убор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10" descr="сканирование0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857364"/>
            <a:ext cx="4429124" cy="4429156"/>
          </a:xfrm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4357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Головной убор, в народных представлениях был связан с небом, его украшали символами солнца, звезд, дерева,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птиц. Нити жемчуга и височные украшения символизировали дождевые струи. Поверх кокошника набрасывали фату из тонкой узорчатой ткани.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+mn-lt"/>
              </a:rPr>
              <a:t>Женские головные уборы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13" descr="IMG_2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5286895" cy="4643470"/>
          </a:xfrm>
          <a:effectLst>
            <a:softEdge rad="317500"/>
          </a:effectLst>
        </p:spPr>
      </p:pic>
      <p:pic>
        <p:nvPicPr>
          <p:cNvPr id="5" name="Содержимое 12" descr="IMG_2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64909" y="2250273"/>
            <a:ext cx="4357718" cy="35719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hotofile.ru/photo/semkov/418997/5675089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71490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Рисунок 4" descr="http://s001.radikal.ru/i195/1001/04/f7a54fe1b362.jpg"/>
          <p:cNvPicPr/>
          <p:nvPr/>
        </p:nvPicPr>
        <p:blipFill>
          <a:blip r:embed="rId3"/>
          <a:srcRect l="45312" t="5000"/>
          <a:stretch>
            <a:fillRect/>
          </a:stretch>
        </p:blipFill>
        <p:spPr bwMode="auto">
          <a:xfrm>
            <a:off x="4286248" y="500042"/>
            <a:ext cx="45720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5500702"/>
            <a:ext cx="8015286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C000"/>
                </a:solidFill>
              </a:rPr>
              <a:t>1. "Сорока" с рогатой "кичкой"-Тамбовская губ., 2 пол.19в.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2. "Сорока с </a:t>
            </a:r>
            <a:r>
              <a:rPr lang="ru-RU" sz="2400" dirty="0" err="1" smtClean="0">
                <a:solidFill>
                  <a:srgbClr val="FFC000"/>
                </a:solidFill>
              </a:rPr>
              <a:t>мохрами</a:t>
            </a:r>
            <a:r>
              <a:rPr lang="ru-RU" sz="2400" dirty="0" smtClean="0">
                <a:solidFill>
                  <a:srgbClr val="FFC000"/>
                </a:solidFill>
              </a:rPr>
              <a:t>"-Орловская губ., 2 пол.19в.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857760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1.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86776" y="4857760"/>
            <a:ext cx="378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2.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86454"/>
            <a:ext cx="8858280" cy="92869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FFC000"/>
                </a:solidFill>
              </a:rPr>
              <a:t>1. Кокошник -Московская губ., 2 пол.18в.            2. "Сборник"-Вологодская губ., 2 пол.19в. 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3. "Повязка"-Нижегородская губ., нач.19в.         4. "Повязка"-центр России, 18в. 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s004.radikal.ru/i205/1001/28/885f46e09ef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2866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Женские украшения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3" descr="http://s39.radikal.ru/i086/1001/e7/568ad28ac5c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60"/>
            <a:ext cx="4929222" cy="488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9124" y="6215082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Девичьи </a:t>
            </a:r>
            <a:r>
              <a:rPr lang="ru-RU" sz="2800" dirty="0" err="1" smtClean="0">
                <a:solidFill>
                  <a:srgbClr val="FFC000"/>
                </a:solidFill>
              </a:rPr>
              <a:t>накосники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http://www.ljplus.ru/img3/a/m/amethist_grape/gaj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3071834" cy="47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621508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Гайтан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Свадебный костюм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17" descr="IMG_26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071934" y="1857364"/>
            <a:ext cx="5429288" cy="4286280"/>
          </a:xfr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1428736"/>
            <a:ext cx="40719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FFC000"/>
                </a:solidFill>
              </a:rPr>
              <a:t>Свадебный наряд шили задолго до торжества, так как он требовал много времени и труда. Все элементы костюма тщательно украшались, оберегали от злых сил и напастей символами и орнаментами, </a:t>
            </a:r>
          </a:p>
          <a:p>
            <a:r>
              <a:rPr lang="ru-RU" sz="2500" dirty="0" smtClean="0">
                <a:solidFill>
                  <a:srgbClr val="FFC000"/>
                </a:solidFill>
              </a:rPr>
              <a:t>утверждающими счастье, долголетие, здоровое потомство.</a:t>
            </a:r>
            <a:endParaRPr lang="ru-RU" sz="25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Свадебные головные уборы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12" descr="IMG_2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63"/>
          <a:stretch>
            <a:fillRect/>
          </a:stretch>
        </p:blipFill>
        <p:spPr>
          <a:xfrm rot="5400000">
            <a:off x="250001" y="964389"/>
            <a:ext cx="5643602" cy="5857916"/>
          </a:xfrm>
          <a:effectLst>
            <a:softEdge rad="317500"/>
          </a:effectLst>
        </p:spPr>
      </p:pic>
      <p:pic>
        <p:nvPicPr>
          <p:cNvPr id="5" name="Содержимое 8" descr="IMG_2638.JPG"/>
          <p:cNvPicPr>
            <a:picLocks noChangeAspect="1"/>
          </p:cNvPicPr>
          <p:nvPr/>
        </p:nvPicPr>
        <p:blipFill>
          <a:blip r:embed="rId3" cstate="print"/>
          <a:srcRect t="6977" b="11628"/>
          <a:stretch>
            <a:fillRect/>
          </a:stretch>
        </p:blipFill>
        <p:spPr>
          <a:xfrm rot="5400000">
            <a:off x="4893455" y="2393165"/>
            <a:ext cx="5214974" cy="30003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Мужской костюм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8" descr="сканирование00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950" y="1571612"/>
            <a:ext cx="2497454" cy="5072098"/>
          </a:xfrm>
          <a:effectLst>
            <a:softEdge rad="127000"/>
          </a:effectLst>
        </p:spPr>
      </p:pic>
      <p:pic>
        <p:nvPicPr>
          <p:cNvPr id="5" name="Содержимое 4" descr="сканирование00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2"/>
            <a:ext cx="2428892" cy="49292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802" y="1571612"/>
            <a:ext cx="31432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FFC000"/>
                </a:solidFill>
              </a:rPr>
              <a:t>Костюм крестьянина на Руси состоял из портов и рубахи из домотканого холста. Рубахи носили навыпуск и подпоясывали узким поясом  или цветным шнуром.</a:t>
            </a:r>
          </a:p>
          <a:p>
            <a:r>
              <a:rPr lang="ru-RU" sz="2200" dirty="0" smtClean="0">
                <a:solidFill>
                  <a:srgbClr val="FFC000"/>
                </a:solidFill>
              </a:rPr>
              <a:t>  Порты шились неширокие, суженные к низу, до щиколотки, </a:t>
            </a:r>
          </a:p>
          <a:p>
            <a:r>
              <a:rPr lang="ru-RU" sz="2200" dirty="0" smtClean="0">
                <a:solidFill>
                  <a:srgbClr val="FFC000"/>
                </a:solidFill>
              </a:rPr>
              <a:t>завязывались на талии шнурком – гашником. </a:t>
            </a:r>
            <a:endParaRPr lang="ru-RU" sz="2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Праздничная мужская одежда, Пензенской и Вологодской губерний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s003.radikal.ru/i202/1001/3f/e2568359e53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07236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Одежда на Руси.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5572140"/>
            <a:ext cx="8715436" cy="114300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Одежда на Руси была свободной, длинной и необычайно красивой. Самой нарядной считалась одежда из красной ткани. </a:t>
            </a:r>
          </a:p>
          <a:p>
            <a:endParaRPr lang="ru-RU" dirty="0"/>
          </a:p>
        </p:txBody>
      </p:sp>
      <p:pic>
        <p:nvPicPr>
          <p:cNvPr id="5" name="Содержимое 17" descr="сканирование003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1071546"/>
            <a:ext cx="8186766" cy="4357718"/>
          </a:xfrm>
        </p:spPr>
      </p:pic>
      <p:pic>
        <p:nvPicPr>
          <p:cNvPr id="6" name="Krasnyi_saraf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768" y="5000636"/>
            <a:ext cx="71438" cy="714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72476" cy="93978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Рубаха украшалась вышивкой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Содержимое 7" descr="IMG_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571612"/>
            <a:ext cx="5072098" cy="47863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http://www.sva-slava.ru/nasledie_rukodelie/img_rushniki/rushnik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000396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Верхняя мужская одежда.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6" descr="сканирование00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428736"/>
            <a:ext cx="3357586" cy="5286412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1643050"/>
            <a:ext cx="4429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 Верхней одеждой служили зипун или кафтан из домотканого сукна, зимой – овчинные нагольные шубы.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Кафтан, надевали поверх зипуна. Для его отделки использовались петлицы на груди и по боковым разрезам, металлические, деревянные, плетеные из шнура и сделанные из искусственного жемчуга пуговицы.</a:t>
            </a:r>
          </a:p>
          <a:p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Пуговица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s54.radikal.ru/i144/1002/a0/bc4a5d35f579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40004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428596" y="1428736"/>
            <a:ext cx="44291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Самой дорогой и модной вещью в костюме была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пуговица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На Руси изготовили самые крупные пуговицы размером с куриное яйцо. Пуговицы делали из золота, серебра, жемчуга, хрусталя, металлические и плетеные из канители. каждая пуговица имела свое название. Подчас пуговицы стоили дороже самого платья.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Русский народный костюм в произведениях известных художников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4" descr="IMG_1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42907" y="2214553"/>
            <a:ext cx="4429154" cy="3286148"/>
          </a:xfr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6072207"/>
            <a:ext cx="442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И.А. Аргунов. Портрет неизвестной крестьянки в кокошнике.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ArgunovI_01.jpg"/>
          <p:cNvPicPr>
            <a:picLocks noChangeAspect="1"/>
          </p:cNvPicPr>
          <p:nvPr/>
        </p:nvPicPr>
        <p:blipFill>
          <a:blip r:embed="rId3"/>
          <a:srcRect l="2044" t="2812" r="2870" b="3174"/>
          <a:stretch>
            <a:fillRect/>
          </a:stretch>
        </p:blipFill>
        <p:spPr>
          <a:xfrm>
            <a:off x="4572000" y="1714488"/>
            <a:ext cx="3857652" cy="4286280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6314" y="6072206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И.А. Аргунов. Портрет неизвестной крестьянки в кокошнике.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Русский народный костюм в произведениях известных художников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6072206"/>
            <a:ext cx="4071934" cy="571504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rgbClr val="FFFF00"/>
                </a:solidFill>
              </a:rPr>
              <a:t>В.Е. Маковский. Крестьянка</a:t>
            </a:r>
            <a:endParaRPr lang="ru-RU" b="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02159" y="6143644"/>
            <a:ext cx="3898931" cy="496910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rgbClr val="FFFF00"/>
                </a:solidFill>
              </a:rPr>
              <a:t>А.Г.Венецианов. На пашне.</a:t>
            </a:r>
            <a:endParaRPr lang="ru-RU" b="0" dirty="0">
              <a:solidFill>
                <a:srgbClr val="FFFF00"/>
              </a:solidFill>
            </a:endParaRPr>
          </a:p>
        </p:txBody>
      </p:sp>
      <p:pic>
        <p:nvPicPr>
          <p:cNvPr id="8" name="Содержимое 5" descr="IMG_1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643050"/>
            <a:ext cx="5357818" cy="45720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Содержимое 9" descr="JL7O8HCA0GHVA5CAMY4ZNTCA06CW86CA7RZK9VCAVBGL2JCAVURVEFCATYHMUQCAYILMV2CA8RO0WUCAJ2JP5SCATFWCL8CAQU3PY9CATYTCNRCAB9EJIQCATOARWSCANAF0OOCAB77WLKCAVG2BC8CAG92CA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1714488"/>
            <a:ext cx="3214710" cy="4429156"/>
          </a:xfrm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erunica.ru/uploads/posts/2009-12/1262270419_vernisage-1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214950"/>
            <a:ext cx="9001156" cy="10001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Праздничная и будничная одежда.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12" descr="сканирование0033.jpg"/>
          <p:cNvPicPr>
            <a:picLocks noGrp="1" noChangeAspect="1"/>
          </p:cNvPicPr>
          <p:nvPr>
            <p:ph idx="1"/>
          </p:nvPr>
        </p:nvPicPr>
        <p:blipFill>
          <a:blip r:embed="rId2"/>
          <a:srcRect r="34848"/>
          <a:stretch>
            <a:fillRect/>
          </a:stretch>
        </p:blipFill>
        <p:spPr>
          <a:xfrm flipH="1">
            <a:off x="500034" y="1500174"/>
            <a:ext cx="4357717" cy="49292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5072066" y="1785926"/>
            <a:ext cx="38576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Праздничная и будничная одежда имела сложное декоративное оформление, где важную роль играла вышивка и кружевная отделка. Поэтому по обычаю девочку с малых лет начинали обучать этим непростым, но увлекательным видам творчества.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Наибольшей яркостью всегда отличалась женская праздничная одежда молодых женщин. 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" name="Содержимое 9" descr="IMG_2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42522" y="2142730"/>
            <a:ext cx="5214950" cy="39298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1" name="Содержимое 6" descr="сканирование0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71612"/>
            <a:ext cx="3571900" cy="5000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76200" contourW="12700" prstMaterial="metal">
            <a:bevelT w="88900" h="88900"/>
            <a:extrusionClr>
              <a:schemeClr val="tx1"/>
            </a:extrusionClr>
            <a:contourClr>
              <a:srgbClr val="C0000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Праздничная одежда, север России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3" descr="http://i080.radikal.ru/1001/4d/5f0a9e68631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85804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000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Женская праздничная одежда Рязанской и Воронежской губерний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3" descr="http://s002.radikal.ru/i199/1002/70/fa67c4a6b46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3581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Женская праздничная одежда, Тамбовской и Курской губернии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3" descr="http://i057.radikal.ru/1001/4c/e49e339aa48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8661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254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 народе русский костюм описывают так:</a:t>
            </a:r>
            <a:endParaRPr lang="ru-RU" sz="3600" dirty="0"/>
          </a:p>
        </p:txBody>
      </p:sp>
      <p:pic>
        <p:nvPicPr>
          <p:cNvPr id="6" name="Содержимое 6" descr="сканирование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1071546"/>
            <a:ext cx="2714644" cy="55721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1071547"/>
            <a:ext cx="4857784" cy="577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Заговор-заклятье.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Пойду ль я во чисто поле – 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Под красное солнце,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Под светел месяц,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Под полетные облака,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Стану я во чистом поле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На ровное место,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Облаками </a:t>
            </a:r>
            <a:r>
              <a:rPr lang="ru-RU" sz="2400" dirty="0" err="1" smtClean="0">
                <a:solidFill>
                  <a:srgbClr val="FFC000"/>
                </a:solidFill>
              </a:rPr>
              <a:t>облачуся</a:t>
            </a:r>
            <a:r>
              <a:rPr lang="ru-RU" sz="2400" dirty="0" smtClean="0">
                <a:solidFill>
                  <a:srgbClr val="FFC000"/>
                </a:solidFill>
              </a:rPr>
              <a:t>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Небесами </a:t>
            </a:r>
            <a:r>
              <a:rPr lang="ru-RU" sz="2400" dirty="0" err="1" smtClean="0">
                <a:solidFill>
                  <a:srgbClr val="FFC000"/>
                </a:solidFill>
              </a:rPr>
              <a:t>покроюся</a:t>
            </a:r>
            <a:r>
              <a:rPr lang="ru-RU" sz="2400" dirty="0" smtClean="0">
                <a:solidFill>
                  <a:srgbClr val="FFC000"/>
                </a:solidFill>
              </a:rPr>
              <a:t>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На главу свою кладу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Красное солнце,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Подпояшусь светлыми зорями,</a:t>
            </a:r>
          </a:p>
          <a:p>
            <a:pPr algn="ctr"/>
            <a:r>
              <a:rPr lang="ru-RU" sz="2400" dirty="0" err="1" smtClean="0">
                <a:solidFill>
                  <a:srgbClr val="FFC000"/>
                </a:solidFill>
              </a:rPr>
              <a:t>Обтычуся</a:t>
            </a:r>
            <a:r>
              <a:rPr lang="ru-RU" sz="2400" dirty="0" smtClean="0">
                <a:solidFill>
                  <a:srgbClr val="FFC000"/>
                </a:solidFill>
              </a:rPr>
              <a:t> частыми звездами,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Что вострыми стрелами –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От всякого злого недуга.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896</Words>
  <Application>Microsoft Office PowerPoint</Application>
  <PresentationFormat>Экран (4:3)</PresentationFormat>
  <Paragraphs>96</Paragraphs>
  <Slides>35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История русского народного костюма</vt:lpstr>
      <vt:lpstr>Цели занятия.</vt:lpstr>
      <vt:lpstr>Одежда на Руси.</vt:lpstr>
      <vt:lpstr>Праздничная и будничная одежда.</vt:lpstr>
      <vt:lpstr>Наибольшей яркостью всегда отличалась женская праздничная одежда молодых женщин. </vt:lpstr>
      <vt:lpstr>Праздничная одежда, север России</vt:lpstr>
      <vt:lpstr>Женская праздничная одежда Рязанской и Воронежской губерний</vt:lpstr>
      <vt:lpstr>Женская праздничная одежда, Тамбовской и Курской губернии</vt:lpstr>
      <vt:lpstr>В народе русский костюм описывают так:</vt:lpstr>
      <vt:lpstr>Украшения костюма</vt:lpstr>
      <vt:lpstr>Вышивка</vt:lpstr>
      <vt:lpstr>Вышивка</vt:lpstr>
      <vt:lpstr>Большую тайну хранят в себе древние славянские орнаменты. </vt:lpstr>
      <vt:lpstr>Женский  костюм</vt:lpstr>
      <vt:lpstr>Женский  костюм</vt:lpstr>
      <vt:lpstr>Рубаха</vt:lpstr>
      <vt:lpstr>Сарафан</vt:lpstr>
      <vt:lpstr>Епанечка</vt:lpstr>
      <vt:lpstr> Понёва  </vt:lpstr>
      <vt:lpstr>Передник</vt:lpstr>
      <vt:lpstr>Головной убор</vt:lpstr>
      <vt:lpstr>Женские головные уборы</vt:lpstr>
      <vt:lpstr>1. "Сорока" с рогатой "кичкой"-Тамбовская губ., 2 пол.19в.  2. "Сорока с мохрами"-Орловская губ., 2 пол.19в. </vt:lpstr>
      <vt:lpstr>1. Кокошник -Московская губ., 2 пол.18в.            2. "Сборник"-Вологодская губ., 2 пол.19в.  3. "Повязка"-Нижегородская губ., нач.19в.         4. "Повязка"-центр России, 18в. </vt:lpstr>
      <vt:lpstr>Женские украшения</vt:lpstr>
      <vt:lpstr>Свадебный костюм</vt:lpstr>
      <vt:lpstr>Свадебные головные уборы</vt:lpstr>
      <vt:lpstr>Мужской костюм</vt:lpstr>
      <vt:lpstr>Праздничная мужская одежда, Пензенской и Вологодской губерний</vt:lpstr>
      <vt:lpstr>Рубаха украшалась вышивкой</vt:lpstr>
      <vt:lpstr>Верхняя мужская одежда.</vt:lpstr>
      <vt:lpstr>Пуговица</vt:lpstr>
      <vt:lpstr>Русский народный костюм в произведениях известных художников</vt:lpstr>
      <vt:lpstr>Русский народный костюм в произведениях известных художников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народный костюм.</dc:title>
  <dc:creator>Елена</dc:creator>
  <cp:lastModifiedBy>Пользователь_2</cp:lastModifiedBy>
  <cp:revision>49</cp:revision>
  <dcterms:created xsi:type="dcterms:W3CDTF">2010-11-09T14:42:59Z</dcterms:created>
  <dcterms:modified xsi:type="dcterms:W3CDTF">2019-11-09T20:37:29Z</dcterms:modified>
</cp:coreProperties>
</file>