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7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95C870E-C70E-42D4-B3AC-A262D338201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B20EC26-ACCD-437D-B603-4ECC55329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870E-C70E-42D4-B3AC-A262D338201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EC26-ACCD-437D-B603-4ECC55329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870E-C70E-42D4-B3AC-A262D338201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EC26-ACCD-437D-B603-4ECC55329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870E-C70E-42D4-B3AC-A262D338201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EC26-ACCD-437D-B603-4ECC55329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870E-C70E-42D4-B3AC-A262D338201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EC26-ACCD-437D-B603-4ECC55329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870E-C70E-42D4-B3AC-A262D338201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EC26-ACCD-437D-B603-4ECC553296C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870E-C70E-42D4-B3AC-A262D338201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EC26-ACCD-437D-B603-4ECC553296C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870E-C70E-42D4-B3AC-A262D338201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EC26-ACCD-437D-B603-4ECC55329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870E-C70E-42D4-B3AC-A262D338201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0EC26-ACCD-437D-B603-4ECC55329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95C870E-C70E-42D4-B3AC-A262D338201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B20EC26-ACCD-437D-B603-4ECC55329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95C870E-C70E-42D4-B3AC-A262D338201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B20EC26-ACCD-437D-B603-4ECC553296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95C870E-C70E-42D4-B3AC-A262D338201B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B20EC26-ACCD-437D-B603-4ECC553296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6;&#1081;%20&#1092;&#1080;&#1083;&#1100;&#1084;.wmv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2;&#1086;&#1081;%20&#1092;&#1080;&#1083;&#1100;&#1084;22.wmv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Классный час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«Пожарный – доброволец»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0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052736"/>
            <a:ext cx="3887288" cy="4671407"/>
          </a:xfrm>
        </p:spPr>
        <p:txBody>
          <a:bodyPr>
            <a:noAutofit/>
          </a:bodyPr>
          <a:lstStyle/>
          <a:p>
            <a:r>
              <a:rPr lang="ru-RU" b="1" dirty="0"/>
              <a:t>Сотрудник службы спасения обязательно должен быть храбрым и выносливым, иметь отличную физическую форму, а также обладать теоретическими знаниями и практическими навыками борьбы с огнём. 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248471" cy="36724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218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dirty="0" smtClean="0"/>
              <a:t>ПРАКТИЧЕСКИЕ НАВЫКИ БОРЬБЫ С ОГНЁМ</a:t>
            </a:r>
            <a:endParaRPr lang="ru-RU" sz="2800" b="1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844824"/>
            <a:ext cx="6984776" cy="4104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7109261" cy="842445"/>
          </a:xfrm>
        </p:spPr>
        <p:txBody>
          <a:bodyPr>
            <a:normAutofit fontScale="90000"/>
          </a:bodyPr>
          <a:lstStyle/>
          <a:p>
            <a:pPr marL="274320" lvl="0" indent="-274320" algn="just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На уроке окружающего мира мы говорили о значимости различных профессий, в том числе и профессии «пожарный» и выяснили, что профессия пожарного, или, как они теперь называются, спасателя — одна из важнейших в обществе. </a:t>
            </a:r>
            <a:br>
              <a:rPr lang="ru-RU" sz="24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2896"/>
            <a:ext cx="4176464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35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000" dirty="0" smtClean="0"/>
              <a:t>Спасибо</a:t>
            </a:r>
          </a:p>
          <a:p>
            <a:pPr marL="0" indent="0" algn="ctr">
              <a:buNone/>
            </a:pPr>
            <a:r>
              <a:rPr lang="ru-RU" sz="8000" dirty="0" smtClean="0"/>
              <a:t> за внимание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69173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491567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мире существует множество профессий, но каждому человеку важно выбрать именно ту, которая будет приносить пользу, как самому человеку, так и окружающим его людям.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9404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836711"/>
            <a:ext cx="65527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Потушить костёр или даже загоревшееся полотенце на кухне может любой из нас. Но когда речь идёт 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пожаре — тут в бой со стихией вступают отважные профессионалы. Название им — пожарные. Бывает призвание у людей — спасать и защищать других. Такие и идут работать в службу спасения, чтобы каждый день смотреть опасности в глаза. 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С одноклассниками </a:t>
            </a:r>
            <a:r>
              <a:rPr lang="ru-RU" sz="3200" dirty="0"/>
              <a:t>мы ходили на экскурсию в пожарную часть, где на её территории нам показали пункт связи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42898"/>
            <a:ext cx="5184576" cy="355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>
            <a:hlinkClick r:id="rId3" action="ppaction://hlinkfile"/>
          </p:cNvPr>
          <p:cNvSpPr/>
          <p:nvPr/>
        </p:nvSpPr>
        <p:spPr>
          <a:xfrm>
            <a:off x="899592" y="5661248"/>
            <a:ext cx="158417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фильм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74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5334000"/>
            <a:ext cx="5712179" cy="1524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ЭКСКУРСИЯ. Комната  диспетчера.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6661150" cy="517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8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65" y="2119313"/>
            <a:ext cx="4804833" cy="36036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Учебная комната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26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Также показали пожарный </a:t>
            </a:r>
            <a:r>
              <a:rPr lang="ru-RU" dirty="0" smtClean="0"/>
              <a:t>специальный  </a:t>
            </a:r>
            <a:r>
              <a:rPr lang="ru-RU" dirty="0"/>
              <a:t>инвентарь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8575" y="2722562"/>
            <a:ext cx="3200400" cy="2400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200400" cy="2400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7902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Современное оснащение пожарной машины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22562"/>
            <a:ext cx="3743399" cy="33707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20888"/>
            <a:ext cx="3652341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59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Н</a:t>
            </a:r>
            <a:r>
              <a:rPr lang="ru-RU" dirty="0" smtClean="0"/>
              <a:t>аглядно </a:t>
            </a:r>
            <a:r>
              <a:rPr lang="ru-RU" dirty="0"/>
              <a:t>продемонстрировали, как действуют пожарные при сигнале «тревога».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6952"/>
            <a:ext cx="4752528" cy="314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>
            <a:hlinkClick r:id="rId3" action="ppaction://hlinkfile"/>
          </p:cNvPr>
          <p:cNvSpPr/>
          <p:nvPr/>
        </p:nvSpPr>
        <p:spPr>
          <a:xfrm>
            <a:off x="5940152" y="4941168"/>
            <a:ext cx="1872208" cy="57606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action="ppaction://hlinkfile"/>
              </a:rPr>
              <a:t>Фильм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663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382</TotalTime>
  <Words>218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Классный час «Пожарный – доброволец»</vt:lpstr>
      <vt:lpstr>В мире существует множество профессий, но каждому человеку важно выбрать именно ту, которая будет приносить пользу, как самому человеку, так и окружающим его людям.  </vt:lpstr>
      <vt:lpstr>Презентация PowerPoint</vt:lpstr>
      <vt:lpstr>С одноклассниками мы ходили на экскурсию в пожарную часть, где на её территории нам показали пункт связи</vt:lpstr>
      <vt:lpstr>Презентация PowerPoint</vt:lpstr>
      <vt:lpstr>Учебная комната</vt:lpstr>
      <vt:lpstr>Также показали пожарный специальный  инвентарь</vt:lpstr>
      <vt:lpstr>Современное оснащение пожарной машины</vt:lpstr>
      <vt:lpstr> Наглядно продемонстрировали, как действуют пожарные при сигнале «тревога». </vt:lpstr>
      <vt:lpstr>Презентация PowerPoint</vt:lpstr>
      <vt:lpstr>ПРАКТИЧЕСКИЕ НАВЫКИ БОРЬБЫ С ОГНЁМ</vt:lpstr>
      <vt:lpstr>На уроке окружающего мира мы говорили о значимости различных профессий, в том числе и профессии «пожарный» и выяснили, что профессия пожарного, или, как они теперь называются, спасателя — одна из важнейших в обществе.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«пожарный – доброволец»</dc:title>
  <dc:creator>CCC</dc:creator>
  <cp:lastModifiedBy>CCC</cp:lastModifiedBy>
  <cp:revision>22</cp:revision>
  <dcterms:created xsi:type="dcterms:W3CDTF">2016-03-28T10:25:01Z</dcterms:created>
  <dcterms:modified xsi:type="dcterms:W3CDTF">2016-04-27T11:31:37Z</dcterms:modified>
</cp:coreProperties>
</file>