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4" r:id="rId8"/>
    <p:sldId id="265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371" autoAdjust="0"/>
  </p:normalViewPr>
  <p:slideViewPr>
    <p:cSldViewPr>
      <p:cViewPr>
        <p:scale>
          <a:sx n="69" d="100"/>
          <a:sy n="69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9C4C24-6DF2-4111-BFDF-76D031903A14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913AB0-3DAA-4E0C-847F-A95B6383ECC7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4C24-6DF2-4111-BFDF-76D031903A14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3AB0-3DAA-4E0C-847F-A95B6383ECC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4C24-6DF2-4111-BFDF-76D031903A14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3AB0-3DAA-4E0C-847F-A95B6383ECC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4C24-6DF2-4111-BFDF-76D031903A14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3AB0-3DAA-4E0C-847F-A95B6383EC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4C24-6DF2-4111-BFDF-76D031903A14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3AB0-3DAA-4E0C-847F-A95B6383ECC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4C24-6DF2-4111-BFDF-76D031903A14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3AB0-3DAA-4E0C-847F-A95B6383ECC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4C24-6DF2-4111-BFDF-76D031903A14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3AB0-3DAA-4E0C-847F-A95B6383ECC7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4C24-6DF2-4111-BFDF-76D031903A14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3AB0-3DAA-4E0C-847F-A95B6383ECC7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4C24-6DF2-4111-BFDF-76D031903A14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3AB0-3DAA-4E0C-847F-A95B6383E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4C24-6DF2-4111-BFDF-76D031903A14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3AB0-3DAA-4E0C-847F-A95B6383E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4C24-6DF2-4111-BFDF-76D031903A14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3AB0-3DAA-4E0C-847F-A95B6383E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F9C4C24-6DF2-4111-BFDF-76D031903A14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5913AB0-3DAA-4E0C-847F-A95B6383EC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187624" y="1772816"/>
            <a:ext cx="6777318" cy="1080120"/>
          </a:xfrm>
        </p:spPr>
        <p:txBody>
          <a:bodyPr/>
          <a:lstStyle/>
          <a:p>
            <a:r>
              <a:rPr lang="ru-RU" sz="7200" dirty="0" smtClean="0"/>
              <a:t>Выжигание по дереву</a:t>
            </a:r>
            <a:endParaRPr lang="ru-RU" sz="7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573016"/>
            <a:ext cx="2381250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573016"/>
            <a:ext cx="2533650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44007" y="5373216"/>
            <a:ext cx="41288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Презентацию выполнил ученик 5 «г» класса ГБОУ школы</a:t>
            </a:r>
          </a:p>
          <a:p>
            <a:pPr algn="ctr"/>
            <a:r>
              <a:rPr lang="ru-RU" dirty="0" smtClean="0"/>
              <a:t>Семёнов Юрий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51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/>
              <a:t>Рисунок сначала выжигают по внешнему контуру, а потом переходят к внутренним линиям и точкам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Меняя накал штифта, придавая ему различный наклон, можно добиться глубоко насыщенных линий и едва заметных штрихов, при этом меняется и интенсивность окраски линии от темно-коричневого до светлых желтовато-коричневых тонов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Нельзя продвигать штифт с особым усилием или неуверенно замедлять его ход по рисунку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Выжигая кривые линии или точки, штифт держат перпендикулярно к поверхности доски, а при выжигании прямых линий - наклонно, как карандаш при рисовании.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Тонкости выжигания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272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Закончив выжигание рисунка, поверхность тщательно чистят мельчайшей наждачной бумагой. Зачистку шкуркой надо производить тщательно, но осторожно, чтобы не повредить мелких штрихов и </a:t>
            </a:r>
            <a:r>
              <a:rPr lang="ru-RU" dirty="0" smtClean="0"/>
              <a:t>линий </a:t>
            </a:r>
            <a:r>
              <a:rPr lang="ru-RU" dirty="0"/>
              <a:t>и не скруглить грани выступов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Выжженный рисунок можно расписать акварельными или масляными красками. Роспись, как своеобразный декоративный прием, дополняет выжженное изделие, делает его ярким и нарядным.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Окончательный этап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1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При </a:t>
            </a:r>
            <a:r>
              <a:rPr lang="ru-RU" dirty="0"/>
              <a:t>работе нельзя сильно нажимать на перо. </a:t>
            </a:r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конце линии перо необходимо резко отрывать от рисунка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Не </a:t>
            </a:r>
            <a:r>
              <a:rPr lang="ru-RU" dirty="0"/>
              <a:t>следует наклоняться близко к месту выжигания. </a:t>
            </a:r>
            <a:endParaRPr lang="ru-RU" dirty="0" smtClean="0"/>
          </a:p>
          <a:p>
            <a:pPr algn="just"/>
            <a:r>
              <a:rPr lang="ru-RU" dirty="0" smtClean="0"/>
              <a:t>Берегите </a:t>
            </a:r>
            <a:r>
              <a:rPr lang="ru-RU" dirty="0"/>
              <a:t>руки и одежду от прикосновения раскаленного пера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После </a:t>
            </a:r>
            <a:r>
              <a:rPr lang="ru-RU" dirty="0"/>
              <a:t>окончания работы </a:t>
            </a:r>
            <a:r>
              <a:rPr lang="ru-RU" dirty="0" err="1"/>
              <a:t>электровыжигатель</a:t>
            </a:r>
            <a:r>
              <a:rPr lang="ru-RU" dirty="0"/>
              <a:t> должен быть отключен от электрической сети.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Техника безопасности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103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Среди многих художественных ремесел, связанных с обработкой дерева, особое место занимает декоративное выжигание. Одно из популярных ремесел, глубоко связанное с традициями русского народного творчества, выжигание развивалось параллельно с резьбой, точением, мозаикой и живописными работами по дереву, нередко дополняя эти виды искусства или выступая самостоятельно.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9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420888"/>
            <a:ext cx="8049217" cy="345638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В старину для выжигания пользовались металлическими стержнями, концы которых на огне калили докрасна или употребляли металлические клейма с выгравированным по мотивам народной резьбы рельефным узором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</p:spPr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77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4664841" cy="38778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В наше время применяют многие способы выжигания:</a:t>
            </a:r>
            <a:r>
              <a:rPr lang="ru-RU" b="1" i="1" dirty="0"/>
              <a:t> </a:t>
            </a:r>
            <a:r>
              <a:rPr lang="ru-RU" b="1" i="1" dirty="0" err="1" smtClean="0"/>
              <a:t>пиротипию</a:t>
            </a:r>
            <a:r>
              <a:rPr lang="ru-RU" dirty="0" smtClean="0"/>
              <a:t>(горячее печатание</a:t>
            </a:r>
            <a:r>
              <a:rPr lang="ru-RU" dirty="0"/>
              <a:t>), </a:t>
            </a:r>
            <a:r>
              <a:rPr lang="ru-RU" b="1" i="1" dirty="0" err="1"/>
              <a:t>пирографию</a:t>
            </a:r>
            <a:r>
              <a:rPr lang="ru-RU" dirty="0"/>
              <a:t> (горячее рисование), выжигание в горячем песке или на открытом пламени, на солнце увеличительным стеклом, выжигание кислотами, трением на токарном станке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171" y="2420888"/>
            <a:ext cx="3198306" cy="34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422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3152673" cy="406097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i="1" dirty="0"/>
              <a:t>Выжигание</a:t>
            </a:r>
            <a:r>
              <a:rPr lang="ru-RU" dirty="0"/>
              <a:t> — это один из видов декоративной отделки поверхности древесины. Его применяют при изготовлении сувениров, мебели и различных мелких изделий из древесины. Наилучший материал для выжигания — фанера, заготовки из липы и ольхи.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Выжигание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420888"/>
            <a:ext cx="4305266" cy="36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09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36912"/>
            <a:ext cx="5096889" cy="3988965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Перед выжиганием поверхность шлифуют наждачной </a:t>
            </a:r>
            <a:r>
              <a:rPr lang="ru-RU" dirty="0" smtClean="0"/>
              <a:t>бумагой. Рисунок </a:t>
            </a:r>
            <a:r>
              <a:rPr lang="ru-RU" dirty="0"/>
              <a:t>переводят на деталь через </a:t>
            </a:r>
            <a:r>
              <a:rPr lang="ru-RU" dirty="0" smtClean="0"/>
              <a:t>копировальную </a:t>
            </a:r>
            <a:r>
              <a:rPr lang="ru-RU" dirty="0"/>
              <a:t>бумагу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Выжигают рисунок с помощью </a:t>
            </a:r>
            <a:r>
              <a:rPr lang="ru-RU" b="1" dirty="0" err="1" smtClean="0"/>
              <a:t>электровыжигателя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Выжигание на практике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780928"/>
            <a:ext cx="3029322" cy="2738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450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Ручку с нагревательным пером берут в правую руку как карандаш. Прибор включают в электрическую сеть и переключателем </a:t>
            </a:r>
            <a:r>
              <a:rPr lang="ru-RU" dirty="0" smtClean="0"/>
              <a:t>устанавливают </a:t>
            </a:r>
            <a:r>
              <a:rPr lang="ru-RU" dirty="0"/>
              <a:t>необходимую степень накала пера. Начинают работать тогда, когда перо разогреется до темно-красного цвета.</a:t>
            </a:r>
          </a:p>
          <a:p>
            <a:pPr algn="just"/>
            <a:r>
              <a:rPr lang="ru-RU" dirty="0" smtClean="0"/>
              <a:t>При </a:t>
            </a:r>
            <a:r>
              <a:rPr lang="ru-RU" dirty="0"/>
              <a:t>выжигании нужно сидеть прямо, правая рука должна устойчиво лежать на столе (см. рис.). Через 10 - 15 мин работы </a:t>
            </a:r>
            <a:r>
              <a:rPr lang="ru-RU" dirty="0" err="1"/>
              <a:t>электровыжигатель</a:t>
            </a:r>
            <a:r>
              <a:rPr lang="ru-RU" dirty="0"/>
              <a:t> выключают на 2 - 3 мин для остывания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 smtClean="0"/>
              <a:t>Выжигать </a:t>
            </a:r>
            <a:r>
              <a:rPr lang="ru-RU" dirty="0"/>
              <a:t>можно только по сухой древесине.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выжигания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83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выжигания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04864"/>
            <a:ext cx="5328592" cy="4204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605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Получение линий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985538" y="3429000"/>
            <a:ext cx="3442446" cy="65836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Тонкая линия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83568" y="4221088"/>
            <a:ext cx="3803904" cy="2065581"/>
          </a:xfrm>
        </p:spPr>
        <p:txBody>
          <a:bodyPr>
            <a:normAutofit/>
          </a:bodyPr>
          <a:lstStyle/>
          <a:p>
            <a:r>
              <a:rPr lang="ru-RU" dirty="0" smtClean="0"/>
              <a:t>Чтобы </a:t>
            </a:r>
            <a:r>
              <a:rPr lang="ru-RU" dirty="0"/>
              <a:t>получить тонкую линию, перо </a:t>
            </a:r>
            <a:r>
              <a:rPr lang="ru-RU" dirty="0" err="1"/>
              <a:t>электровыжигателя</a:t>
            </a:r>
            <a:r>
              <a:rPr lang="ru-RU" dirty="0"/>
              <a:t> следует передвигать быстро.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013144" y="3501008"/>
            <a:ext cx="3447288" cy="65836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Толстая линия</a:t>
            </a:r>
            <a:endParaRPr lang="ru-RU" sz="32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4008" y="4221088"/>
            <a:ext cx="3799728" cy="228483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Толстую линию получают при медленном движении пера. В конце линии перо надо быстро отрывать от рисунка.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276872"/>
            <a:ext cx="777686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На нанесенном рисунке сначала ставят точки, затем проводят линии. </a:t>
            </a:r>
            <a:r>
              <a:rPr lang="ru-RU" sz="2400" dirty="0"/>
              <a:t>Вести перо следует без нажима.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333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93</TotalTime>
  <Words>392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Твердый переплет</vt:lpstr>
      <vt:lpstr>Выжигание по дереву</vt:lpstr>
      <vt:lpstr>История</vt:lpstr>
      <vt:lpstr>История</vt:lpstr>
      <vt:lpstr>История</vt:lpstr>
      <vt:lpstr>Выжигание</vt:lpstr>
      <vt:lpstr>Выжигание на практике</vt:lpstr>
      <vt:lpstr>Правила выжигания</vt:lpstr>
      <vt:lpstr>Правила выжигания</vt:lpstr>
      <vt:lpstr>Получение линий</vt:lpstr>
      <vt:lpstr>Тонкости выжигания</vt:lpstr>
      <vt:lpstr>Окончательный этап</vt:lpstr>
      <vt:lpstr>Техника безопасности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Выжигание по дереву</dc:title>
  <dc:creator>кирилл</dc:creator>
  <cp:lastModifiedBy>Admin</cp:lastModifiedBy>
  <cp:revision>13</cp:revision>
  <dcterms:created xsi:type="dcterms:W3CDTF">2013-01-23T17:31:40Z</dcterms:created>
  <dcterms:modified xsi:type="dcterms:W3CDTF">2013-05-07T17:18:44Z</dcterms:modified>
</cp:coreProperties>
</file>