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92" autoAdjust="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6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62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27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79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25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8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40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6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52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6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25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26905-A891-440D-9DE4-E41858AF63F4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C468-663B-46BB-BCF5-3E0E17BC1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2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rana-sovetov.com/renovation/3979-art-parquet.html" TargetMode="Externa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znoe.ru/articles80_61.php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reznoe.ru/articles80_61.php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919" y="135925"/>
            <a:ext cx="11677135" cy="334932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Интарсия и маркетри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8919" y="3657600"/>
            <a:ext cx="11677135" cy="2866767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                                              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Выполнил: ученик 8 «Г» класса 246 школы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Копылов Михаил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Руководитель: учитель технологии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                    Арутюнян Сергей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Рафикович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0815"/>
            <a:ext cx="5962649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11.К задней части фанеры прикручиваем крючок, за который интарсия будет держаться</a:t>
            </a:r>
            <a:endParaRPr lang="ru-RU" sz="2000" dirty="0">
              <a:latin typeface="Calibri" panose="020F0502020204030204" pitchFamily="34" charset="0"/>
            </a:endParaRPr>
          </a:p>
        </p:txBody>
      </p:sp>
      <p:pic>
        <p:nvPicPr>
          <p:cNvPr id="3" name="Рисунок 2" descr="IMG1083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701"/>
            <a:ext cx="5962650" cy="465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9" name="Рисунок 8" descr="IMG108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49" y="130815"/>
            <a:ext cx="5743575" cy="536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53071" y="5393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5496596"/>
            <a:ext cx="11706224" cy="12926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Интарсия может служить отличным подарком на почти любом празднике.</a:t>
            </a:r>
            <a:endParaRPr lang="ru-RU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Поэтому творите, не переставайте развиваться и познавать новое, и пусть все, что вы делаете, приносит вам только радость и удовольствие!!!</a:t>
            </a:r>
            <a:endParaRPr lang="ru-RU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62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Маркетри — это 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упрощенная техника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интарсии. По сути, это тоже мозаика из дерева, но кусочки мозаики изготавливаются из тонкого шпона, собираются между собой по кромкам, как паззл, склеиваются и наклеиваются на плоскую основу.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Маркетри — менее трудоемкая и затратная техника, чем интарсия, но это не значит, что она слишком простая. Для изготовления изделия в технике маркетри тоже важны 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аккуратность, терпение и художественный вкус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Для маркетри используют 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натуральный шпон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— однослойную облицовочную фанеру, изготавливаемую из различных пород древесины. Толщина шпона может быть разной (от 0,5 до 1,2 мм), а его цвет и оттенок зависит от породы древесины, которая использовалась для изготовления шпона. Кроме этого, для окраски дерева используют химические методы — например,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прокрашивание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морилкой. </a:t>
            </a:r>
            <a:r>
              <a:rPr lang="ru-RU" sz="2000" dirty="0"/>
              <a:t>Как и при работе в технике интарсии, сначала нужно </a:t>
            </a:r>
            <a:r>
              <a:rPr lang="ru-RU" sz="2000" b="1" dirty="0"/>
              <a:t>продумать узор и нарисовать чертеж (шаблон) на плотной бумаге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 fontAlgn="t">
              <a:lnSpc>
                <a:spcPct val="150000"/>
              </a:lnSpc>
            </a:pPr>
            <a:r>
              <a:rPr lang="ru-RU" sz="2000" dirty="0" smtClean="0"/>
              <a:t>Затем </a:t>
            </a:r>
            <a:r>
              <a:rPr lang="ru-RU" sz="2000" dirty="0"/>
              <a:t>при помощи специальных инструментов из шпона вырезают кусочки мозаики и смазывают их столярным клеем. Затем «паззл» нужно наклеить на бумажный шаблон-чертеж, плотно пригнав друг к другу. Собрав мозаику, ее переворачивают и наклеивают на основу — украшаемое изделие.</a:t>
            </a:r>
          </a:p>
          <a:p>
            <a:pPr algn="just" fontAlgn="t">
              <a:lnSpc>
                <a:spcPct val="150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7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ркетр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" y="3299138"/>
            <a:ext cx="3810000" cy="33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маркетр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757" y="229405"/>
            <a:ext cx="3810000" cy="287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маркетри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757" y="3416320"/>
            <a:ext cx="4165243" cy="32356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115910"/>
            <a:ext cx="4216757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Готовое изделие накрывают бумагой и на несколько часов 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кладут под пресс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 Через два дня маркетри шлифуют, покрывают несколькими слоями лака или специальной мастикой. Через сутки мозаику полируют при помощи полировочной пасты и ткани (сукна, фетра, драпа).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48222" y="0"/>
            <a:ext cx="4143778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Можно выполнять маркетри немного по-другому, </a:t>
            </a:r>
            <a:r>
              <a:rPr lang="ru-RU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врезая элементы мозаики в фон из шпона</a:t>
            </a:r>
            <a:r>
              <a:rPr lang="ru-RU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Получившаяся мозаика закрепляется смазанной клеем бумагой и наклеивается на поверхность украшаемого изделия. Этот вид маркетри ближе по технике исполнения к своему «родителю» — интарсии.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34496" y="4008748"/>
            <a:ext cx="4113726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Маркетри и интарсия используются для украшения мебели, при изготовлении </a:t>
            </a:r>
            <a:r>
              <a:rPr lang="ru-RU" sz="2000" u="sng" dirty="0" smtClean="0">
                <a:solidFill>
                  <a:srgbClr val="BD965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tooltip="Художественный паркет"/>
              </a:rPr>
              <a:t>художественного паркета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оригинальных картин, панно и сувениров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62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1335" y="309093"/>
            <a:ext cx="8860665" cy="26776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fontAlgn="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Для того, чтобы научиться работать в этих техниках, нужны не только аккуратность и художественный вкус. Очень важно знать, как «поведут» себя те или иные породы дерева при обработке, покрытии лаком и т.п. Но если очень постараться — можно в итоге получить 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настоящее произведение искусства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маркетр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896" y="3232395"/>
            <a:ext cx="5057104" cy="3516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маркетр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078051" cy="4365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87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855" y="210065"/>
            <a:ext cx="5486400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Интарсия по дереву 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фигурное изображение, узоры из пластинок дерева, разных по текстуре, цвету, врезанных в деревянную поверхность. Интарсия выполняется так же, как и </a:t>
            </a:r>
            <a:r>
              <a:rPr lang="ru-RU" sz="2000" strike="noStrike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инкрустация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интарсии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при интарсии отдельные деревянные пластинки, составляющие узор, плотно пригоняют по кромкам, склеивают и вкладывают в массив украшаемого предмета, где режущим инструментом заранее выбирают углубления, равные толщине набора. Лицевую сторону пластинок тщательно сглаживают и полируют. Нижнюю поверхность оставляют шероховатой для лучшего сцепления с основой. При интарсии в качестве фона для мозаичных украшений выступает массив древесины изделия.</a:t>
            </a:r>
          </a:p>
          <a:p>
            <a:pPr algn="just" fontAlgn="base"/>
            <a:endParaRPr lang="ru-RU" sz="20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Интарсия по дереву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255" y="210065"/>
            <a:ext cx="6667500" cy="5632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91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12012" y="836805"/>
            <a:ext cx="5445210" cy="54938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Пик расцвета интарсии достиг в эпоху Возрождения в Италии. Только во Флоренции в середине ХV в. работало более 80 Мастерских. Мозаикой украшали в основном церковную мебель и утварь. Методами украшения служили геометрические и растительные орнаменты. Для фона применялись темные породы древесины, для рисунка - светлые, и наоборот. Зародилась интарсия в древнем Египте, где древесину с красивой текстурой и ярким цветом стали применять для </a:t>
            </a:r>
            <a:r>
              <a:rPr lang="ru-RU" u="none" strike="noStrike" dirty="0" smtClean="0">
                <a:solidFill>
                  <a:srgbClr val="B145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инкрустации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деревянных изделий наряду со слоновой костью, металлом, перламутром, камнями.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Интарсия по дереву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6" y="1075037"/>
            <a:ext cx="5864311" cy="4675616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61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338" y="0"/>
            <a:ext cx="4534930" cy="67403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Рассмотрим технологию интарсии. 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Нам понадобится для создания интарсии: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-Доски разных пород дерева и разной толщины;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Электролобзик</a:t>
            </a: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-Шлифовальная бумага;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-Надфили;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-Гравер;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-Лак;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-Кисточка;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-Болтики;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-Крепления;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-Фанера толщиной 4мм;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-Клей;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-Морилка.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48301" y="228169"/>
            <a:ext cx="674370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Начинаем с выбора изображения нашей будущей интарсии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25" name="Рисунок 22" descr="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268" y="609600"/>
            <a:ext cx="7699632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0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679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того как Вы определились с рисунком или схемой, нужно его распечатать на принтере.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Распечатанную схему вырезаем по периметру ножницами, оставив, вокруг по пять миллиметров бумаги.</a:t>
            </a:r>
            <a:endParaRPr lang="ru-RU" sz="2000" dirty="0">
              <a:latin typeface="Calibri" panose="020F0502020204030204" pitchFamily="34" charset="0"/>
            </a:endParaRPr>
          </a:p>
        </p:txBody>
      </p:sp>
      <p:pic>
        <p:nvPicPr>
          <p:cNvPr id="3" name="Рисунок 2" descr="IMG108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7957"/>
            <a:ext cx="12191999" cy="5594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9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4778"/>
            <a:ext cx="6570448" cy="70788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  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3.Разрезаем схему  на элементы и наклеиваем их на разные доски. Разный цвет – разные доски</a:t>
            </a:r>
            <a:endParaRPr lang="ru-RU" sz="2000" dirty="0">
              <a:latin typeface="Calibri" panose="020F0502020204030204" pitchFamily="34" charset="0"/>
            </a:endParaRPr>
          </a:p>
        </p:txBody>
      </p:sp>
      <p:pic>
        <p:nvPicPr>
          <p:cNvPr id="3" name="Рисунок 2" descr="IMG1082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2664"/>
            <a:ext cx="6570448" cy="49244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483950" y="234777"/>
            <a:ext cx="5708049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  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4.Вырезаем  элементы с помощью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электролобзика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точно по линиям</a:t>
            </a:r>
            <a:endParaRPr lang="ru-RU" sz="2000" dirty="0"/>
          </a:p>
        </p:txBody>
      </p:sp>
      <p:pic>
        <p:nvPicPr>
          <p:cNvPr id="5" name="Рисунок 4" descr="IMG1082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324" y="942663"/>
            <a:ext cx="5820676" cy="4924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20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3144"/>
            <a:ext cx="6376085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5.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Шлифуем детали от бумаги на шлифовальной машинке</a:t>
            </a:r>
            <a:endParaRPr lang="ru-RU" sz="2000" dirty="0"/>
          </a:p>
        </p:txBody>
      </p:sp>
      <p:pic>
        <p:nvPicPr>
          <p:cNvPr id="3" name="Рисунок 2" descr="IMG1083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811030"/>
            <a:ext cx="6376087" cy="55277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376085" y="0"/>
            <a:ext cx="5815915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6.Сглаживаем края и ровняем торцы с помощью гравера, места, где нужно сильно зашлифовывать, обводим карандашом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5" name="Рисунок 4" descr="IMG1083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084" y="923330"/>
            <a:ext cx="5815915" cy="55154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63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23" y="93361"/>
            <a:ext cx="6359883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7.</a:t>
            </a:r>
            <a:r>
              <a:rPr lang="ru-RU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Подгоняем детали одна к одной с помощью надфилей</a:t>
            </a:r>
            <a:endParaRPr lang="ru-RU" sz="2000" dirty="0"/>
          </a:p>
        </p:txBody>
      </p:sp>
      <p:pic>
        <p:nvPicPr>
          <p:cNvPr id="3" name="Рисунок 2" descr="IMG108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897"/>
            <a:ext cx="6450227" cy="5762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722076" y="0"/>
            <a:ext cx="6227806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Полируем  детали вручную мелкой наждачной бумагой</a:t>
            </a:r>
            <a:endParaRPr lang="ru-RU" sz="2000" dirty="0">
              <a:latin typeface="Calibri" panose="020F0502020204030204" pitchFamily="34" charset="0"/>
            </a:endParaRPr>
          </a:p>
        </p:txBody>
      </p:sp>
      <p:pic>
        <p:nvPicPr>
          <p:cNvPr id="5" name="Рисунок 4" descr="IMG1084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227" y="707886"/>
            <a:ext cx="5924719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44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210" y="216929"/>
            <a:ext cx="5820031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9.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Склеиваем детали между собой. Кладе</a:t>
            </a:r>
            <a:r>
              <a:rPr lang="ru-RU" sz="2000" dirty="0" smtClean="0"/>
              <a:t>м </a:t>
            </a:r>
            <a:r>
              <a:rPr lang="ru-RU" sz="2000" dirty="0"/>
              <a:t>высохшее изделие на фанеру и обводим его </a:t>
            </a:r>
            <a:r>
              <a:rPr lang="ru-RU" sz="2000" dirty="0" smtClean="0"/>
              <a:t>карандашом. Вырезаем </a:t>
            </a:r>
            <a:r>
              <a:rPr lang="ru-RU" sz="2000" dirty="0"/>
              <a:t>фанеру на пять миллиметров меньшую по </a:t>
            </a:r>
            <a:r>
              <a:rPr lang="ru-RU" sz="2000" dirty="0" smtClean="0"/>
              <a:t>линии. Шлифуем </a:t>
            </a:r>
            <a:r>
              <a:rPr lang="ru-RU" sz="2000" dirty="0"/>
              <a:t>фанеру</a:t>
            </a:r>
          </a:p>
          <a:p>
            <a:endParaRPr lang="ru-RU" sz="2000" dirty="0">
              <a:latin typeface="Calibri" panose="020F0502020204030204" pitchFamily="34" charset="0"/>
            </a:endParaRPr>
          </a:p>
        </p:txBody>
      </p:sp>
      <p:pic>
        <p:nvPicPr>
          <p:cNvPr id="4" name="Рисунок 3" descr="IMG1083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" y="1764066"/>
            <a:ext cx="5931243" cy="6086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958677" y="232318"/>
            <a:ext cx="620077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10.</a:t>
            </a:r>
            <a:r>
              <a:rPr lang="ru-RU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Склеиваем фанеру и детали изделия между собой</a:t>
            </a:r>
            <a:endParaRPr lang="ru-RU" dirty="0"/>
          </a:p>
        </p:txBody>
      </p:sp>
      <p:pic>
        <p:nvPicPr>
          <p:cNvPr id="6" name="Рисунок 5" descr="IMG1083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677" y="601650"/>
            <a:ext cx="6200775" cy="61018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484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332</Words>
  <Application>Microsoft Office PowerPoint</Application>
  <PresentationFormat>Широкоэкранный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Verdana</vt:lpstr>
      <vt:lpstr>Тема Office</vt:lpstr>
      <vt:lpstr>Интарсия и маркетри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Интарсия и маркетри</dc:title>
  <dc:creator>Александр</dc:creator>
  <cp:lastModifiedBy>Александр</cp:lastModifiedBy>
  <cp:revision>28</cp:revision>
  <dcterms:created xsi:type="dcterms:W3CDTF">2015-05-17T19:31:57Z</dcterms:created>
  <dcterms:modified xsi:type="dcterms:W3CDTF">2015-05-18T05:26:52Z</dcterms:modified>
</cp:coreProperties>
</file>