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0" r:id="rId6"/>
    <p:sldId id="262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66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721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12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2793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430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4108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7115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532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7232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90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436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62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3913A-2B71-42BB-A6C8-68F662BB9AB7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71841-652B-45FA-A5BB-19C633523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666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992" t="9774" r="-6085" b="-9774"/>
          <a:stretch/>
        </p:blipFill>
        <p:spPr bwMode="auto">
          <a:xfrm>
            <a:off x="0" y="357166"/>
            <a:ext cx="9772650" cy="760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5286388"/>
            <a:ext cx="7109982" cy="1229828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Фитодизайнер</a:t>
            </a:r>
            <a:r>
              <a:rPr lang="ru-RU" sz="3600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r>
              <a:rPr lang="ru-RU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выполнила: </a:t>
            </a:r>
            <a:r>
              <a:rPr lang="ru-RU" sz="3600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Буянова</a:t>
            </a:r>
            <a:r>
              <a:rPr lang="ru-RU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Я. 9 б</a:t>
            </a:r>
            <a:endParaRPr lang="ru-RU" sz="36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79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1960" cy="407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318" b="7972"/>
          <a:stretch/>
        </p:blipFill>
        <p:spPr bwMode="auto">
          <a:xfrm>
            <a:off x="4211960" y="-23186"/>
            <a:ext cx="4932040" cy="2804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980" y="2780928"/>
            <a:ext cx="5475704" cy="41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0515"/>
            <a:ext cx="3689980" cy="276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1"/>
            <a:ext cx="7722428" cy="5791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988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01" r="12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276"/>
            <a:ext cx="9144000" cy="147002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такой фитодизайнер?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6066" y="1268760"/>
            <a:ext cx="8460432" cy="17526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  <a:ea typeface="Cambria Math" panose="02040503050406030204" pitchFamily="18" charset="0"/>
              </a:rPr>
              <a:t>Фитодизайнер</a:t>
            </a:r>
            <a:r>
              <a:rPr lang="ru-RU" sz="2400" dirty="0" smtClean="0">
                <a:solidFill>
                  <a:schemeClr val="bg1"/>
                </a:solidFill>
                <a:ea typeface="Cambria Math" panose="02040503050406030204" pitchFamily="18" charset="0"/>
              </a:rPr>
              <a:t> – специалист по озеленению и украшению интерьеров с помощью растительных композиций</a:t>
            </a:r>
            <a:r>
              <a:rPr lang="ru-RU" sz="2400" dirty="0" smtClean="0">
                <a:solidFill>
                  <a:schemeClr val="tx1"/>
                </a:solidFill>
                <a:ea typeface="Cambria Math" panose="02040503050406030204" pitchFamily="18" charset="0"/>
              </a:rPr>
              <a:t>.</a:t>
            </a:r>
            <a:endParaRPr lang="ru-RU" sz="2400" dirty="0">
              <a:solidFill>
                <a:schemeClr val="tx1"/>
              </a:solidFill>
              <a:ea typeface="Cambria Math" panose="02040503050406030204" pitchFamily="18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624736" cy="380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566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004" t="-266" r="16770" b="266"/>
          <a:stretch/>
        </p:blipFill>
        <p:spPr bwMode="auto">
          <a:xfrm>
            <a:off x="0" y="-99392"/>
            <a:ext cx="9144000" cy="6975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2211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Фитодизайнер может работать в фирме, специализирующейся на фито- и  флористическом дизайне. В магазинах, цветочных салонах и студиях флористики.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Зарплата от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тысяч в месяц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2"/>
            <a:ext cx="4581407" cy="688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155" y="188640"/>
            <a:ext cx="4587562" cy="666936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Важные качества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интерес к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растениям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художественные способности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хороший вкус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правильное цветовосприятие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склонность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творчеству и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эксперименту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общительность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уверенность в себе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ухаживать за комнатными растениями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 сочетаемость различных растений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разбираться в удобрениях, ядохимикатах</a:t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Противопоказаниями к профессии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Аллергия на цветочную пыльцу и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химикаты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болезни суставов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407" y="0"/>
            <a:ext cx="4560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007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26"/>
          <a:stretch/>
        </p:blipFill>
        <p:spPr bwMode="auto">
          <a:xfrm>
            <a:off x="-9178" y="0"/>
            <a:ext cx="9140799" cy="685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обучают и что сдавать?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716016" y="1398643"/>
            <a:ext cx="3955225" cy="5257800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биология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родной язык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русскую литературу;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обществознание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историю</a:t>
            </a:r>
          </a:p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экзамен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8" y="1448212"/>
            <a:ext cx="3684215" cy="238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0" y="4077072"/>
            <a:ext cx="3684215" cy="233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8438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048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44624"/>
            <a:ext cx="9144001" cy="1143000"/>
          </a:xfrm>
        </p:spPr>
        <p:txBody>
          <a:bodyPr>
            <a:normAutofit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Ариана Делилез</a:t>
            </a:r>
            <a:endParaRPr lang="ru-RU" sz="5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0928"/>
            <a:ext cx="5696086" cy="380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024336" cy="3766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6759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55"/>
            <a:ext cx="9144000" cy="684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124"/>
            <a:ext cx="4536504" cy="18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Зеленые дома в Милане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79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15" t="-267" r="82" b="267"/>
          <a:stretch/>
        </p:blipFill>
        <p:spPr bwMode="auto">
          <a:xfrm>
            <a:off x="-12452" y="0"/>
            <a:ext cx="91564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412776"/>
            <a:ext cx="8172400" cy="44210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внимание!!!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2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121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Фитодизайнерпроект выполнила: Буянова Я. 9 б</vt:lpstr>
      <vt:lpstr>Слайд 2</vt:lpstr>
      <vt:lpstr>Кто такой фитодизайнер?</vt:lpstr>
      <vt:lpstr>Рабочее место</vt:lpstr>
      <vt:lpstr>Слайд 5</vt:lpstr>
      <vt:lpstr>Где обучают и что сдавать?</vt:lpstr>
      <vt:lpstr>Ариана Делилез</vt:lpstr>
      <vt:lpstr>Зеленые дома в Милане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Фитодизайнер</dc:title>
  <dc:creator>User</dc:creator>
  <cp:lastModifiedBy>Королькова_ЛГ</cp:lastModifiedBy>
  <cp:revision>11</cp:revision>
  <dcterms:created xsi:type="dcterms:W3CDTF">2016-10-13T16:35:55Z</dcterms:created>
  <dcterms:modified xsi:type="dcterms:W3CDTF">2016-11-02T07:16:08Z</dcterms:modified>
</cp:coreProperties>
</file>