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  <p:sldId id="265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81" autoAdjust="0"/>
    <p:restoredTop sz="94660"/>
  </p:normalViewPr>
  <p:slideViewPr>
    <p:cSldViewPr>
      <p:cViewPr>
        <p:scale>
          <a:sx n="72" d="100"/>
          <a:sy n="72" d="100"/>
        </p:scale>
        <p:origin x="-115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ru.wikipedia.org/wiki/%D0%93%D1%83%D0%B1%D0%B0%D0%B9%D0%B4%D1%83%D0%BB%D0%B8%D0%BD%D0%B0,_%D0%A1%D0%BE%D1%84%D0%B8%D1%8F_%D0%90%D1%81%D0%B3%D0%B0%D1%82%D0%BE%D0%B2%D0%BD%D0%B0#.D0.A6.D0.B8.D1.82.D0.B0.D1.82.D1.8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57168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Профессия Лаборант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9Б класса </a:t>
            </a:r>
          </a:p>
          <a:p>
            <a:r>
              <a:rPr lang="ru-RU" dirty="0" smtClean="0"/>
              <a:t>Репьёва Лада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4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Заработная плата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Зарплата лаборанта в 2016 году:</a:t>
            </a:r>
          </a:p>
          <a:p>
            <a:pPr marL="0" indent="0">
              <a:buNone/>
            </a:pPr>
            <a:r>
              <a:rPr lang="ru-RU" dirty="0"/>
              <a:t>В предложениях работодателей:</a:t>
            </a:r>
          </a:p>
          <a:p>
            <a:pPr marL="0" indent="0">
              <a:buNone/>
            </a:pPr>
            <a:r>
              <a:rPr lang="ru-RU" dirty="0"/>
              <a:t>Средний размер </a:t>
            </a:r>
            <a:r>
              <a:rPr lang="ru-RU" dirty="0" smtClean="0"/>
              <a:t>зарплаты лаборанта:</a:t>
            </a:r>
          </a:p>
          <a:p>
            <a:pPr marL="0" indent="0">
              <a:buNone/>
            </a:pPr>
            <a:r>
              <a:rPr lang="ru-RU" u="sng" dirty="0" smtClean="0"/>
              <a:t>30000 </a:t>
            </a:r>
            <a:r>
              <a:rPr lang="ru-RU" u="sng" dirty="0"/>
              <a:t>руб.</a:t>
            </a:r>
          </a:p>
          <a:p>
            <a:pPr marL="0" indent="0">
              <a:buNone/>
            </a:pPr>
            <a:r>
              <a:rPr lang="ru-RU" dirty="0"/>
              <a:t>Максимальная зарплата лаборанта: </a:t>
            </a:r>
            <a:r>
              <a:rPr lang="ru-RU" u="sng" dirty="0"/>
              <a:t>50000 руб.</a:t>
            </a:r>
          </a:p>
          <a:p>
            <a:pPr marL="0" indent="0">
              <a:buNone/>
            </a:pPr>
            <a:r>
              <a:rPr lang="ru-RU" dirty="0"/>
              <a:t>Минимальная зарплата лаборанта: </a:t>
            </a:r>
            <a:r>
              <a:rPr lang="ru-RU" u="sng" dirty="0"/>
              <a:t>12000 руб.</a:t>
            </a:r>
          </a:p>
        </p:txBody>
      </p:sp>
    </p:spTree>
    <p:extLst>
      <p:ext uri="{BB962C8B-B14F-4D97-AF65-F5344CB8AC3E}">
        <p14:creationId xmlns:p14="http://schemas.microsoft.com/office/powerpoint/2010/main" val="37508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Профессия Композитор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9Б класса </a:t>
            </a:r>
          </a:p>
          <a:p>
            <a:r>
              <a:rPr lang="ru-RU" dirty="0" smtClean="0"/>
              <a:t>Репьёва Лада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284797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2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Композитор (лат. compositor «составитель») - автор музыкальных произведений;  человек, создающий (сочиняющий) музыку.  Композитор является тем же музыкантом, отличается от исполнителя лишь тем, что пишет музыку, в то время как второй ее исполняет. Профессия композитора схожа профессиям писателя, драматурга, кинорежиссера.  Композитор тоже придумывает образы, которые потом развивает и дополняет, тоже выдумывает и повествует истории. Вся разница только в средствах.</a:t>
            </a:r>
          </a:p>
        </p:txBody>
      </p:sp>
    </p:spTree>
    <p:extLst>
      <p:ext uri="{BB962C8B-B14F-4D97-AF65-F5344CB8AC3E}">
        <p14:creationId xmlns:p14="http://schemas.microsoft.com/office/powerpoint/2010/main" val="398466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Профессия композитора, так же как  другие профессии сферы  искусства сложная и ответственная, и в тоже время творческая и интересная. Композитор должен хорошо знать не только теорию своей работы, но и быть отличным практиком.  Композитор обычно сочиняет музыку по заказу, например, для  кинофильмов, спектаклей, а также музыку для эстрадных исполнителей. Часто создатели музыки сами исполняют свои песни, также являются  аранжировщиками своих произведений, занимаются переложением своих творений для разных инструментов. Композиторы создают самые разнообразные произведения – от оперы до популярных песен. Профессиональный композитор может писать как музыку для вокала, так и инструментальные произведения. Обычно композитор сочиняет не только основной мотив музыкального творения, но и остальные его части: вступление, завершение и др.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245346" cy="238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8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Необходимые профессиональные навыки и знания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умение сочинять музыку</a:t>
            </a:r>
          </a:p>
          <a:p>
            <a:r>
              <a:rPr lang="ru-RU" dirty="0" smtClean="0"/>
              <a:t>знание </a:t>
            </a:r>
            <a:r>
              <a:rPr lang="ru-RU" dirty="0"/>
              <a:t>гармонии, полифонии, инструментовки, анализа форм</a:t>
            </a:r>
          </a:p>
          <a:p>
            <a:r>
              <a:rPr lang="ru-RU" dirty="0" smtClean="0"/>
              <a:t>знание </a:t>
            </a:r>
            <a:r>
              <a:rPr lang="ru-RU" dirty="0"/>
              <a:t>истории, традиций музыкального искусства и направлений, стили, жанры и формы музыкальных произведений</a:t>
            </a:r>
          </a:p>
          <a:p>
            <a:r>
              <a:rPr lang="ru-RU" dirty="0" smtClean="0"/>
              <a:t>знание </a:t>
            </a:r>
            <a:r>
              <a:rPr lang="ru-RU" dirty="0"/>
              <a:t>современной музыки и современного искусства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0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Личные качества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музыкальная одаренность, талант</a:t>
            </a:r>
          </a:p>
          <a:p>
            <a:r>
              <a:rPr lang="ru-RU" dirty="0" smtClean="0"/>
              <a:t>работоспособность</a:t>
            </a:r>
            <a:endParaRPr lang="ru-RU" dirty="0"/>
          </a:p>
          <a:p>
            <a:r>
              <a:rPr lang="ru-RU" dirty="0" smtClean="0"/>
              <a:t>владение </a:t>
            </a:r>
            <a:r>
              <a:rPr lang="ru-RU" dirty="0"/>
              <a:t>музыкальным инструментом</a:t>
            </a:r>
          </a:p>
          <a:p>
            <a:r>
              <a:rPr lang="ru-RU" dirty="0" smtClean="0"/>
              <a:t>музыкальный </a:t>
            </a:r>
            <a:r>
              <a:rPr lang="ru-RU" dirty="0"/>
              <a:t>слух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4062635" cy="2706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35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профессии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возможность творческой реализации</a:t>
            </a:r>
          </a:p>
          <a:p>
            <a:r>
              <a:rPr lang="ru-RU" dirty="0" smtClean="0"/>
              <a:t>достаточно </a:t>
            </a:r>
            <a:r>
              <a:rPr lang="ru-RU" dirty="0"/>
              <a:t>большая зарплата композитора при наличии постоянного интереса к работе со стороны музыкантов и заказчиков (что гарантирует наличие регулярных заказов)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56992"/>
            <a:ext cx="4100941" cy="304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7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профессии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небольшая зарплата композитора при отсутствии  признанности (отсутствие заказов)</a:t>
            </a:r>
          </a:p>
          <a:p>
            <a:r>
              <a:rPr lang="ru-RU" dirty="0" smtClean="0"/>
              <a:t>необходимость </a:t>
            </a:r>
            <a:r>
              <a:rPr lang="ru-RU" dirty="0"/>
              <a:t>в большинстве случаев  альтернативных источников существования, в основном близких к основному ремеслу профессии — музыкальный преподаватель, дирижер, исполнитель, редактор и т.п.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45024"/>
            <a:ext cx="2957314" cy="295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44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Обучение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Санкт-Петербургская государственная консерватория (академия) имени Н.А. </a:t>
            </a:r>
            <a:r>
              <a:rPr lang="ru-RU" dirty="0" smtClean="0"/>
              <a:t>Римского-Корсакова федеральное государственное образовательное учреждение высшего профессионального образования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4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Заработная плата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Гонорар композитора за песню в Украине может составить от 200-300 USD до 10 000 USD и выше у профессионала с именем. Композитор получает процент с каждого публичного исполнения своих произведений. Молодому же специалисту нужно быть готовым к тому, что в первые годы больших денег он не заработает. Сначала нужно заработать себе популярность</a:t>
            </a:r>
          </a:p>
        </p:txBody>
      </p:sp>
    </p:spTree>
    <p:extLst>
      <p:ext uri="{BB962C8B-B14F-4D97-AF65-F5344CB8AC3E}">
        <p14:creationId xmlns:p14="http://schemas.microsoft.com/office/powerpoint/2010/main" val="12747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771" y="229816"/>
            <a:ext cx="8229600" cy="1143000"/>
          </a:xfrm>
        </p:spPr>
        <p:txBody>
          <a:bodyPr/>
          <a:lstStyle/>
          <a:p>
            <a:r>
              <a:rPr lang="ru-RU" dirty="0" smtClean="0"/>
              <a:t>Основное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5410944" cy="4997151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 данный момент профессия лаборант предусматривает множество вспомогательных специальностей. Такие работники осуществляют свою трудовую деятельность на кафедрах учебных заведений либо в лабораториях.</a:t>
            </a:r>
          </a:p>
          <a:p>
            <a:endParaRPr lang="ru-RU" dirty="0"/>
          </a:p>
          <a:p>
            <a:r>
              <a:rPr lang="ru-RU" dirty="0"/>
              <a:t>Как правило, абсолютное большинство лаборантов готовят приборы и материалы для проведения различных экспериментов, а также для научных презентаций. Они снимают показания, обрабатывают результаты лабораторных анализов, ведут журналы, убирают рабочий инвентарь после себя, и т.д.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987824" cy="224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298782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1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Гиль </a:t>
            </a:r>
            <a:r>
              <a:rPr lang="ru-RU" dirty="0" err="1" smtClean="0"/>
              <a:t>Алдема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Гиль </a:t>
            </a:r>
            <a:r>
              <a:rPr lang="ru-RU" dirty="0" err="1" smtClean="0"/>
              <a:t>Алдема</a:t>
            </a:r>
            <a:r>
              <a:rPr lang="ru-RU" dirty="0" smtClean="0"/>
              <a:t>— </a:t>
            </a:r>
            <a:r>
              <a:rPr lang="ru-RU" dirty="0"/>
              <a:t>израильский композитор, аранжировщик и музыкальный педагог, ведущий музыкальных радиопередач и организатор фестивалей </a:t>
            </a:r>
            <a:r>
              <a:rPr lang="ru-RU" dirty="0" err="1"/>
              <a:t>ивритской</a:t>
            </a:r>
            <a:r>
              <a:rPr lang="ru-RU" dirty="0"/>
              <a:t> песни. Лауреат Премии Израиля (2004) в области </a:t>
            </a:r>
            <a:r>
              <a:rPr lang="ru-RU" dirty="0" err="1"/>
              <a:t>ивритской</a:t>
            </a:r>
            <a:r>
              <a:rPr lang="ru-RU" dirty="0"/>
              <a:t> песни.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349" y="3645024"/>
            <a:ext cx="3672408" cy="275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82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София Асгатовна Губайдулина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российский композитор, с 1991 года живёт в Германии. Автор более 100 симфонических произведений, сочинений для солистов, хора и оркестра, инструментальных ансамблей, музыки для театра, кино и мультфильмов</a:t>
            </a:r>
          </a:p>
        </p:txBody>
      </p:sp>
      <p:sp>
        <p:nvSpPr>
          <p:cNvPr id="6" name="Rectangle 3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509" y="3717032"/>
            <a:ext cx="2017189" cy="253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885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История профессии лаборанта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ни странно, профессия лаборанта намного древнее многих других специальностей. Так, впервые о ней упоминают в XII веке, в то время как, к примеру, профессия стоматолог (зубоврачевание) зародилась только в конце XVII века.</a:t>
            </a:r>
          </a:p>
          <a:p>
            <a:endParaRPr lang="ru-RU" dirty="0"/>
          </a:p>
          <a:p>
            <a:r>
              <a:rPr lang="ru-RU" dirty="0"/>
              <a:t>Истории о первых лаборантах можно встретить ещё в средние века. Так, младшие специалисты английских и итальянских университетов ещё в средневековье готовили лабораторию перед занятиями со студентами.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3" y="4473542"/>
            <a:ext cx="30765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73540"/>
            <a:ext cx="3096344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36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профессии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21602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Работа  врача-лаборанта спокойная, без риска. Как правило, рабочая смена длится неполный рабочий день. Работу по специальности найти несложно. Вакансии врача-лаборанта предлагаются довольно часто.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4488160" cy="305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35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Минусы профессии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262088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Есть неприятные моменты при работе с анализами веществ от органов выделения человека (мочи и кала). Работа в лаборатории с радиоактивными источниками (рентген, флюорография) считается рискованной при недостаточно тщательном соблюдении правил техники безопасности с радиоактивными веществами. Также есть риск заразиться туберкулезом, гепатитом, СПИДом. Один общий минус для всех типов работы — невысокая зарплата.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41841"/>
            <a:ext cx="3201888" cy="315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91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поликлиники, больницы всех уровней от районных до республиканских;</a:t>
            </a:r>
          </a:p>
          <a:p>
            <a:r>
              <a:rPr lang="ru-RU" dirty="0" smtClean="0"/>
              <a:t>лаборатории </a:t>
            </a:r>
            <a:r>
              <a:rPr lang="ru-RU" dirty="0"/>
              <a:t>медицинских ВУЗов и училищ;</a:t>
            </a:r>
          </a:p>
          <a:p>
            <a:r>
              <a:rPr lang="ru-RU" dirty="0" smtClean="0"/>
              <a:t>станции </a:t>
            </a:r>
            <a:r>
              <a:rPr lang="ru-RU" dirty="0"/>
              <a:t>переливания крови;</a:t>
            </a:r>
          </a:p>
          <a:p>
            <a:r>
              <a:rPr lang="ru-RU" dirty="0" smtClean="0"/>
              <a:t>центры </a:t>
            </a:r>
            <a:r>
              <a:rPr lang="ru-RU" dirty="0"/>
              <a:t>стандартизации и метрологии;</a:t>
            </a:r>
          </a:p>
          <a:p>
            <a:r>
              <a:rPr lang="ru-RU" dirty="0" smtClean="0"/>
              <a:t>санитарно-эпидемиологическая </a:t>
            </a:r>
            <a:r>
              <a:rPr lang="ru-RU" dirty="0"/>
              <a:t>служба.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288032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0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519492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наблюдательность;</a:t>
            </a:r>
          </a:p>
          <a:p>
            <a:pPr marL="0" indent="0">
              <a:buNone/>
            </a:pPr>
            <a:r>
              <a:rPr lang="ru-RU" dirty="0" smtClean="0"/>
              <a:t>хорошая память;</a:t>
            </a:r>
          </a:p>
          <a:p>
            <a:pPr marL="0" indent="0">
              <a:buNone/>
            </a:pPr>
            <a:r>
              <a:rPr lang="ru-RU" dirty="0" smtClean="0"/>
              <a:t>умение </a:t>
            </a:r>
            <a:r>
              <a:rPr lang="ru-RU" dirty="0"/>
              <a:t>концентрировать внимание;</a:t>
            </a:r>
          </a:p>
          <a:p>
            <a:pPr marL="0" indent="0">
              <a:buNone/>
            </a:pPr>
            <a:r>
              <a:rPr lang="ru-RU" dirty="0" smtClean="0"/>
              <a:t>хорошая </a:t>
            </a:r>
            <a:r>
              <a:rPr lang="ru-RU" dirty="0"/>
              <a:t>координация мелкой моторики рук;</a:t>
            </a:r>
          </a:p>
          <a:p>
            <a:pPr marL="0" indent="0">
              <a:buNone/>
            </a:pPr>
            <a:r>
              <a:rPr lang="ru-RU" dirty="0" smtClean="0"/>
              <a:t>организованность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аккуратность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внимательность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ответственность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дисциплинированность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97937"/>
            <a:ext cx="3837806" cy="21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99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Должность врача-лаборанта может занимать специалист с высшим медицинским образованием или выпускник биологического, фармацевтического или </a:t>
            </a:r>
            <a:r>
              <a:rPr lang="ru-RU" dirty="0" smtClean="0"/>
              <a:t>биохимического факультетов </a:t>
            </a:r>
            <a:r>
              <a:rPr lang="ru-RU" dirty="0"/>
              <a:t>ВУЗов.</a:t>
            </a:r>
          </a:p>
          <a:p>
            <a:pPr marL="0" indent="0">
              <a:buNone/>
            </a:pPr>
            <a:r>
              <a:rPr lang="ru-RU" dirty="0" smtClean="0"/>
              <a:t>Обучение </a:t>
            </a:r>
            <a:r>
              <a:rPr lang="ru-RU" dirty="0"/>
              <a:t>врачей-лаборантов производится по:</a:t>
            </a:r>
          </a:p>
          <a:p>
            <a:pPr marL="0" indent="0">
              <a:buNone/>
            </a:pPr>
            <a:r>
              <a:rPr lang="ru-RU" dirty="0" smtClean="0"/>
              <a:t>специальности </a:t>
            </a:r>
            <a:r>
              <a:rPr lang="ru-RU" dirty="0"/>
              <a:t>«Клиническая лабораторная диагностика» в медицинских ВУЗах;</a:t>
            </a:r>
          </a:p>
          <a:p>
            <a:pPr marL="0" indent="0">
              <a:buNone/>
            </a:pPr>
            <a:r>
              <a:rPr lang="ru-RU" dirty="0" smtClean="0"/>
              <a:t>специальности </a:t>
            </a:r>
            <a:r>
              <a:rPr lang="ru-RU" dirty="0"/>
              <a:t>«Лабораторная генетика» на биологических факультетах ВУЗов и университетов.</a:t>
            </a:r>
          </a:p>
          <a:p>
            <a:pPr marL="0" indent="0">
              <a:buNone/>
            </a:pPr>
            <a:r>
              <a:rPr lang="ru-RU" dirty="0" smtClean="0"/>
              <a:t>Ветеринарные </a:t>
            </a:r>
            <a:r>
              <a:rPr lang="ru-RU" dirty="0"/>
              <a:t>врачи-лаборанты – это выпускники ветеринарных ВУЗов.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17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ВУЗы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Специальность `Лаборант-эколог` в колледжах, училищах и техникумах </a:t>
            </a:r>
            <a:r>
              <a:rPr lang="ru-RU" dirty="0" smtClean="0"/>
              <a:t>Санкт-Петербурга:</a:t>
            </a:r>
          </a:p>
          <a:p>
            <a:r>
              <a:rPr lang="ru-RU" dirty="0" smtClean="0"/>
              <a:t>Охтинский </a:t>
            </a:r>
            <a:r>
              <a:rPr lang="ru-RU" dirty="0"/>
              <a:t>колледж </a:t>
            </a:r>
          </a:p>
          <a:p>
            <a:r>
              <a:rPr lang="ru-RU" dirty="0" smtClean="0"/>
              <a:t>Медицинский </a:t>
            </a:r>
            <a:r>
              <a:rPr lang="ru-RU" dirty="0"/>
              <a:t>колледж № 3 </a:t>
            </a:r>
          </a:p>
          <a:p>
            <a:r>
              <a:rPr lang="ru-RU" dirty="0" smtClean="0"/>
              <a:t>Профессионально-реабилитационный </a:t>
            </a:r>
            <a:r>
              <a:rPr lang="ru-RU" dirty="0"/>
              <a:t>центр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4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890</Words>
  <Application>Microsoft Office PowerPoint</Application>
  <PresentationFormat>On-screen Show (4:3)</PresentationFormat>
  <Paragraphs>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Тема Office</vt:lpstr>
      <vt:lpstr>Профессия Лаборант</vt:lpstr>
      <vt:lpstr>Основное </vt:lpstr>
      <vt:lpstr>История профессии лаборанта</vt:lpstr>
      <vt:lpstr>Плюсы профессии</vt:lpstr>
      <vt:lpstr>Минусы профессии</vt:lpstr>
      <vt:lpstr>Места работы</vt:lpstr>
      <vt:lpstr>Личные качества</vt:lpstr>
      <vt:lpstr>Образование</vt:lpstr>
      <vt:lpstr>ВУЗы</vt:lpstr>
      <vt:lpstr>Заработная плата</vt:lpstr>
      <vt:lpstr>Профессия Композитор</vt:lpstr>
      <vt:lpstr>Основное</vt:lpstr>
      <vt:lpstr>PowerPoint Presentation</vt:lpstr>
      <vt:lpstr>Необходимые профессиональные навыки и знания</vt:lpstr>
      <vt:lpstr>Личные качества</vt:lpstr>
      <vt:lpstr>Плюсы профессии</vt:lpstr>
      <vt:lpstr>Минусы профессии</vt:lpstr>
      <vt:lpstr>Обучение</vt:lpstr>
      <vt:lpstr>Заработная плата</vt:lpstr>
      <vt:lpstr>Гиль Алдема</vt:lpstr>
      <vt:lpstr>София Асгатовна Губайдулина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Лаборант</dc:title>
  <dc:creator>Сергей Репьёв</dc:creator>
  <cp:lastModifiedBy>lena</cp:lastModifiedBy>
  <cp:revision>5</cp:revision>
  <dcterms:created xsi:type="dcterms:W3CDTF">2016-10-06T19:43:35Z</dcterms:created>
  <dcterms:modified xsi:type="dcterms:W3CDTF">2016-11-02T21:17:39Z</dcterms:modified>
</cp:coreProperties>
</file>