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8" r:id="rId3"/>
    <p:sldId id="256" r:id="rId4"/>
    <p:sldId id="266" r:id="rId5"/>
    <p:sldId id="260" r:id="rId6"/>
    <p:sldId id="257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54AF6C0-7FE2-4ABA-B8E4-545E8E713DF8}">
          <p14:sldIdLst>
            <p14:sldId id="259"/>
          </p14:sldIdLst>
        </p14:section>
        <p14:section name="Раздел без заголовка" id="{BDAAFCE3-6153-4A88-8782-3E1D6746D54C}">
          <p14:sldIdLst>
            <p14:sldId id="258"/>
            <p14:sldId id="256"/>
            <p14:sldId id="266"/>
            <p14:sldId id="260"/>
            <p14:sldId id="257"/>
            <p14:sldId id="261"/>
            <p14:sldId id="262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283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4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49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0896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39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733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621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370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48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13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0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86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1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4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03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2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E7E6F72-D932-45DE-9F4B-AB05F9D46F9A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B88692-F6E7-41A1-98B5-E8D090E4F8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982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выполнил Левин Е. </a:t>
            </a:r>
            <a:r>
              <a:rPr lang="ru-RU" smtClean="0"/>
              <a:t>9 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/>
              <a:t>Архитектура</a:t>
            </a:r>
          </a:p>
        </p:txBody>
      </p:sp>
    </p:spTree>
    <p:extLst>
      <p:ext uri="{BB962C8B-B14F-4D97-AF65-F5344CB8AC3E}">
        <p14:creationId xmlns:p14="http://schemas.microsoft.com/office/powerpoint/2010/main" val="20385453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Лахта</a:t>
            </a:r>
            <a:r>
              <a:rPr lang="ru-RU" dirty="0"/>
              <a:t> центр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334" y="1"/>
            <a:ext cx="6041036" cy="6858000"/>
          </a:xfrm>
        </p:spPr>
      </p:pic>
    </p:spTree>
    <p:extLst>
      <p:ext uri="{BB962C8B-B14F-4D97-AF65-F5344CB8AC3E}">
        <p14:creationId xmlns:p14="http://schemas.microsoft.com/office/powerpoint/2010/main" val="47685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78568"/>
            <a:ext cx="8534400" cy="1507067"/>
          </a:xfrm>
        </p:spPr>
        <p:txBody>
          <a:bodyPr/>
          <a:lstStyle/>
          <a:p>
            <a:r>
              <a:rPr lang="ru-RU" dirty="0"/>
              <a:t>Архитектор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1709" y="1939637"/>
            <a:ext cx="8733703" cy="858982"/>
          </a:xfrm>
        </p:spPr>
        <p:txBody>
          <a:bodyPr>
            <a:normAutofit fontScale="25000" lnSpcReduction="20000"/>
          </a:bodyPr>
          <a:lstStyle/>
          <a:p>
            <a:endParaRPr lang="ru-RU" sz="9600" dirty="0"/>
          </a:p>
          <a:p>
            <a:endParaRPr lang="ru-RU" sz="9600" dirty="0"/>
          </a:p>
          <a:p>
            <a:endParaRPr lang="ru-RU" sz="9600" dirty="0"/>
          </a:p>
          <a:p>
            <a:endParaRPr lang="ru-RU" sz="9600" dirty="0"/>
          </a:p>
          <a:p>
            <a:endParaRPr lang="ru-RU" sz="9600" dirty="0"/>
          </a:p>
          <a:p>
            <a:endParaRPr lang="ru-RU" sz="9600" dirty="0"/>
          </a:p>
          <a:p>
            <a:pPr marL="0" indent="0">
              <a:buNone/>
            </a:pPr>
            <a:r>
              <a:rPr lang="ru-RU" sz="9600" dirty="0"/>
              <a:t>Обязанности:</a:t>
            </a:r>
          </a:p>
          <a:p>
            <a:endParaRPr lang="ru-RU" sz="9600" dirty="0"/>
          </a:p>
          <a:p>
            <a:r>
              <a:rPr lang="ru-RU" sz="9600" dirty="0"/>
              <a:t>2.2. Осуществление руководства по составлению технико-экономических обоснований и расчетов, технического руководства архитектурной части проектов.</a:t>
            </a:r>
          </a:p>
          <a:p>
            <a:r>
              <a:rPr lang="ru-RU" sz="9600" dirty="0"/>
              <a:t>2.3. Осуществление авторского надзора за строительством проектируемых объектов.</a:t>
            </a:r>
          </a:p>
          <a:p>
            <a:r>
              <a:rPr lang="ru-RU" sz="9600" dirty="0"/>
              <a:t>2.4. Участие в проектировании и разработке проектных предложений и генеральных планов.</a:t>
            </a:r>
          </a:p>
          <a:p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932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001000" cy="561109"/>
          </a:xfrm>
        </p:spPr>
        <p:txBody>
          <a:bodyPr>
            <a:normAutofit fontScale="90000"/>
          </a:bodyPr>
          <a:lstStyle/>
          <a:p>
            <a:r>
              <a:rPr lang="ru-RU" dirty="0"/>
              <a:t>Зарплата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1634837"/>
            <a:ext cx="9845243" cy="4156364"/>
          </a:xfrm>
        </p:spPr>
        <p:txBody>
          <a:bodyPr/>
          <a:lstStyle/>
          <a:p>
            <a:r>
              <a:rPr lang="ru-RU" dirty="0"/>
              <a:t>  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110316"/>
              </p:ext>
            </p:extLst>
          </p:nvPr>
        </p:nvGraphicFramePr>
        <p:xfrm>
          <a:off x="3422072" y="2175163"/>
          <a:ext cx="8091054" cy="29925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311564">
                  <a:extLst>
                    <a:ext uri="{9D8B030D-6E8A-4147-A177-3AD203B41FA5}">
                      <a16:colId xmlns:a16="http://schemas.microsoft.com/office/drawing/2014/main" xmlns="" val="3154565779"/>
                    </a:ext>
                  </a:extLst>
                </a:gridCol>
                <a:gridCol w="3389745">
                  <a:extLst>
                    <a:ext uri="{9D8B030D-6E8A-4147-A177-3AD203B41FA5}">
                      <a16:colId xmlns:a16="http://schemas.microsoft.com/office/drawing/2014/main" xmlns="" val="1964262487"/>
                    </a:ext>
                  </a:extLst>
                </a:gridCol>
                <a:gridCol w="3389745">
                  <a:extLst>
                    <a:ext uri="{9D8B030D-6E8A-4147-A177-3AD203B41FA5}">
                      <a16:colId xmlns:a16="http://schemas.microsoft.com/office/drawing/2014/main" xmlns="" val="4053324216"/>
                    </a:ext>
                  </a:extLst>
                </a:gridCol>
              </a:tblGrid>
              <a:tr h="598516">
                <a:tc>
                  <a:txBody>
                    <a:bodyPr/>
                    <a:lstStyle/>
                    <a:p>
                      <a:r>
                        <a:rPr lang="ru-RU" dirty="0"/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 архитектурном бюро</a:t>
                      </a:r>
                      <a:r>
                        <a:rPr lang="ru-RU" baseline="0"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Личные</a:t>
                      </a:r>
                      <a:r>
                        <a:rPr lang="ru-RU" baseline="0" dirty="0"/>
                        <a:t> проекты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978682"/>
                  </a:ext>
                </a:extLst>
              </a:tr>
              <a:tr h="598516">
                <a:tc>
                  <a:txBody>
                    <a:bodyPr/>
                    <a:lstStyle/>
                    <a:p>
                      <a:r>
                        <a:rPr lang="ru-RU" dirty="0" err="1"/>
                        <a:t>Нуб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5343220"/>
                  </a:ext>
                </a:extLst>
              </a:tr>
              <a:tr h="598516">
                <a:tc>
                  <a:txBody>
                    <a:bodyPr/>
                    <a:lstStyle/>
                    <a:p>
                      <a:r>
                        <a:rPr lang="ru-RU" dirty="0"/>
                        <a:t>Средний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708.000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1.000.000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93535533"/>
                  </a:ext>
                </a:extLst>
              </a:tr>
              <a:tr h="598516">
                <a:tc>
                  <a:txBody>
                    <a:bodyPr/>
                    <a:lstStyle/>
                    <a:p>
                      <a:r>
                        <a:rPr lang="ru-RU" dirty="0"/>
                        <a:t>Профи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1.200.000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1.800.000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4317474"/>
                  </a:ext>
                </a:extLst>
              </a:tr>
              <a:tr h="598516">
                <a:tc>
                  <a:txBody>
                    <a:bodyPr/>
                    <a:lstStyle/>
                    <a:p>
                      <a:r>
                        <a:rPr lang="ru-RU" dirty="0"/>
                        <a:t>Божество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2.400.000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∞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8501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83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Заха</a:t>
            </a:r>
            <a:r>
              <a:rPr lang="ru-RU" dirty="0"/>
              <a:t> </a:t>
            </a:r>
            <a:r>
              <a:rPr lang="ru-RU" dirty="0" err="1"/>
              <a:t>хадид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3"/>
          <a:stretch/>
        </p:blipFill>
        <p:spPr>
          <a:xfrm>
            <a:off x="0" y="317405"/>
            <a:ext cx="2677705" cy="32502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171" y="841663"/>
            <a:ext cx="5126661" cy="3415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039" y="242455"/>
            <a:ext cx="3518698" cy="23067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612" y="3297141"/>
            <a:ext cx="2768410" cy="203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8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812" y="178569"/>
            <a:ext cx="8534400" cy="1507067"/>
          </a:xfrm>
        </p:spPr>
        <p:txBody>
          <a:bodyPr/>
          <a:lstStyle/>
          <a:p>
            <a:r>
              <a:rPr lang="ru-RU" dirty="0"/>
              <a:t>Где учат?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812" y="1685636"/>
            <a:ext cx="8534400" cy="3615267"/>
          </a:xfrm>
        </p:spPr>
        <p:txBody>
          <a:bodyPr>
            <a:normAutofit/>
          </a:bodyPr>
          <a:lstStyle/>
          <a:p>
            <a:r>
              <a:rPr lang="ru-RU" sz="5400" dirty="0"/>
              <a:t>ГАСУ </a:t>
            </a:r>
            <a:r>
              <a:rPr lang="ru-RU" sz="3200" dirty="0"/>
              <a:t> </a:t>
            </a:r>
          </a:p>
          <a:p>
            <a:pPr marL="0" indent="0">
              <a:buNone/>
            </a:pPr>
            <a:r>
              <a:rPr lang="ru-RU" sz="3200" dirty="0"/>
              <a:t>Мест:160   </a:t>
            </a:r>
          </a:p>
          <a:p>
            <a:pPr marL="0" indent="0">
              <a:buNone/>
            </a:pPr>
            <a:r>
              <a:rPr lang="ru-RU" sz="3200" dirty="0"/>
              <a:t>Балл: 79   </a:t>
            </a:r>
          </a:p>
          <a:p>
            <a:pPr marL="0" indent="0">
              <a:buNone/>
            </a:pPr>
            <a:r>
              <a:rPr lang="ru-RU" sz="3200" dirty="0"/>
              <a:t>Платный: 200.000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0295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04801"/>
            <a:ext cx="8534400" cy="554182"/>
          </a:xfrm>
        </p:spPr>
        <p:txBody>
          <a:bodyPr>
            <a:normAutofit fontScale="90000"/>
          </a:bodyPr>
          <a:lstStyle/>
          <a:p>
            <a:r>
              <a:rPr lang="ru-RU" dirty="0"/>
              <a:t>Стереотипы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93495"/>
            <a:ext cx="4909652" cy="35669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9" y="304801"/>
            <a:ext cx="3768434" cy="28263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84" y="3177915"/>
            <a:ext cx="3501283" cy="268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53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303259"/>
            <a:ext cx="11402291" cy="1507067"/>
          </a:xfrm>
        </p:spPr>
        <p:txBody>
          <a:bodyPr>
            <a:normAutofit/>
          </a:bodyPr>
          <a:lstStyle/>
          <a:p>
            <a:r>
              <a:rPr lang="ru-RU" dirty="0"/>
              <a:t>Лучшие здания современности в</a:t>
            </a:r>
            <a:br>
              <a:rPr lang="ru-RU" dirty="0"/>
            </a:br>
            <a:r>
              <a:rPr lang="ru-RU" dirty="0"/>
              <a:t>Санкт-Петербурге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95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Невская ратуша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46" y="588818"/>
            <a:ext cx="4227266" cy="27639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13" b="6213"/>
          <a:stretch/>
        </p:blipFill>
        <p:spPr>
          <a:xfrm>
            <a:off x="6830291" y="1177637"/>
            <a:ext cx="3671454" cy="274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00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Терминал Пулково-1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921327"/>
            <a:ext cx="4665869" cy="2971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3" y="394855"/>
            <a:ext cx="3698017" cy="245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2689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159</TotalTime>
  <Words>96</Words>
  <Application>Microsoft Office PowerPoint</Application>
  <PresentationFormat>Custom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Сектор</vt:lpstr>
      <vt:lpstr>Проект выполнил Левин Е. 9 б</vt:lpstr>
      <vt:lpstr>Архитектор</vt:lpstr>
      <vt:lpstr>Зарплата</vt:lpstr>
      <vt:lpstr>Заха хадид</vt:lpstr>
      <vt:lpstr>Где учат?</vt:lpstr>
      <vt:lpstr>Стереотипы</vt:lpstr>
      <vt:lpstr>Лучшие здания современности в Санкт-Петербурге</vt:lpstr>
      <vt:lpstr>Невская ратуша</vt:lpstr>
      <vt:lpstr>Терминал Пулково-1</vt:lpstr>
      <vt:lpstr>Лахта центр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lena</cp:lastModifiedBy>
  <cp:revision>15</cp:revision>
  <dcterms:created xsi:type="dcterms:W3CDTF">2016-09-20T13:51:18Z</dcterms:created>
  <dcterms:modified xsi:type="dcterms:W3CDTF">2016-11-02T21:15:15Z</dcterms:modified>
</cp:coreProperties>
</file>