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23.09.2016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23.09.2016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23.09.2016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23.09.2016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23.09.2016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ПРЕЗЕНТАЦИЯ НА ТЕМУ : ПРОФЕССИЯ - ПОВАР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215074" y="5000636"/>
            <a:ext cx="2500330" cy="638164"/>
          </a:xfrm>
        </p:spPr>
        <p:txBody>
          <a:bodyPr>
            <a:normAutofit fontScale="55000" lnSpcReduction="20000"/>
          </a:bodyPr>
          <a:lstStyle/>
          <a:p>
            <a:r>
              <a:rPr lang="ru-RU" dirty="0" smtClean="0"/>
              <a:t>Презентацию готовил : ученик 9Б класса </a:t>
            </a:r>
          </a:p>
          <a:p>
            <a:r>
              <a:rPr lang="ru-RU" dirty="0" smtClean="0"/>
              <a:t>Шустров  Александр 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857233"/>
            <a:ext cx="7421587" cy="785818"/>
          </a:xfrm>
        </p:spPr>
        <p:txBody>
          <a:bodyPr/>
          <a:lstStyle/>
          <a:p>
            <a:r>
              <a:rPr lang="ru-RU" dirty="0" smtClean="0"/>
              <a:t>Кто такой Повар ?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42844" y="2143116"/>
            <a:ext cx="8715436" cy="3500462"/>
          </a:xfrm>
        </p:spPr>
        <p:txBody>
          <a:bodyPr>
            <a:normAutofit/>
          </a:bodyPr>
          <a:lstStyle/>
          <a:p>
            <a:pPr fontAlgn="base"/>
            <a:r>
              <a:rPr lang="ru-RU" dirty="0" smtClean="0"/>
              <a:t>Повар </a:t>
            </a:r>
            <a:r>
              <a:rPr lang="ru-RU" dirty="0" smtClean="0"/>
              <a:t>- это специалист по приготовлению пищи. Хорошего повара иногда называют волшебником, ведь он может из самых обычных продуктов приготовить настоящий шедевр, который доставит радость и наслаждение </a:t>
            </a:r>
            <a:r>
              <a:rPr lang="ru-RU" dirty="0" smtClean="0"/>
              <a:t>людям. </a:t>
            </a:r>
            <a:r>
              <a:rPr lang="ru-RU" dirty="0" smtClean="0"/>
              <a:t>  </a:t>
            </a:r>
            <a:endParaRPr lang="ru-RU" dirty="0" smtClean="0"/>
          </a:p>
          <a:p>
            <a:pPr fontAlgn="base"/>
            <a:r>
              <a:rPr lang="ru-RU" dirty="0" smtClean="0"/>
              <a:t>Краткое описание - </a:t>
            </a:r>
            <a:r>
              <a:rPr lang="ru-RU" dirty="0" smtClean="0"/>
              <a:t>Повар готовит блюда по специальным рецептам, но может видоизменять их по своему вкусу, то есть подходить к процессу творчески</a:t>
            </a:r>
            <a:r>
              <a:rPr lang="ru-RU" dirty="0" smtClean="0"/>
              <a:t>.</a:t>
            </a:r>
            <a:endParaRPr lang="ru-RU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928670"/>
            <a:ext cx="7772400" cy="1362075"/>
          </a:xfrm>
        </p:spPr>
        <p:txBody>
          <a:bodyPr/>
          <a:lstStyle/>
          <a:p>
            <a:r>
              <a:rPr lang="ru-RU" dirty="0" smtClean="0"/>
              <a:t>Специфика профессии 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14282" y="3214686"/>
            <a:ext cx="7929586" cy="2419366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Работа повара состоит из нескольких этапов: </a:t>
            </a:r>
            <a:endParaRPr lang="ru-RU" dirty="0" smtClean="0"/>
          </a:p>
          <a:p>
            <a:r>
              <a:rPr lang="ru-RU" dirty="0" smtClean="0"/>
              <a:t>1) Получение </a:t>
            </a:r>
            <a:r>
              <a:rPr lang="ru-RU" dirty="0" smtClean="0"/>
              <a:t>исходных </a:t>
            </a:r>
            <a:r>
              <a:rPr lang="ru-RU" dirty="0" smtClean="0"/>
              <a:t>продуктов.</a:t>
            </a:r>
          </a:p>
          <a:p>
            <a:r>
              <a:rPr lang="ru-RU" dirty="0" smtClean="0"/>
              <a:t>2) Поддержание </a:t>
            </a:r>
            <a:r>
              <a:rPr lang="ru-RU" dirty="0" smtClean="0"/>
              <a:t>технологии и рецептуры приготовления </a:t>
            </a:r>
            <a:r>
              <a:rPr lang="ru-RU" dirty="0" smtClean="0"/>
              <a:t>блюд .</a:t>
            </a:r>
          </a:p>
          <a:p>
            <a:r>
              <a:rPr lang="ru-RU" dirty="0" smtClean="0"/>
              <a:t>3) Обеспечение </a:t>
            </a:r>
            <a:r>
              <a:rPr lang="ru-RU" dirty="0" smtClean="0"/>
              <a:t>процесса приготовления </a:t>
            </a:r>
            <a:r>
              <a:rPr lang="ru-RU" dirty="0" smtClean="0"/>
              <a:t>блюд </a:t>
            </a:r>
            <a:r>
              <a:rPr lang="ru-RU" dirty="0" smtClean="0"/>
              <a:t>подготовка </a:t>
            </a:r>
            <a:r>
              <a:rPr lang="ru-RU" dirty="0" smtClean="0"/>
              <a:t>, необходимого </a:t>
            </a:r>
            <a:r>
              <a:rPr lang="ru-RU" dirty="0" smtClean="0"/>
              <a:t>оборудования, заготовка </a:t>
            </a:r>
            <a:r>
              <a:rPr lang="ru-RU" dirty="0" smtClean="0"/>
              <a:t>полуфабрикатов.</a:t>
            </a:r>
          </a:p>
          <a:p>
            <a:r>
              <a:rPr lang="ru-RU" dirty="0" smtClean="0"/>
              <a:t>4) Правильная </a:t>
            </a:r>
            <a:r>
              <a:rPr lang="ru-RU" dirty="0" smtClean="0"/>
              <a:t>эксплуатация кухонного </a:t>
            </a:r>
            <a:r>
              <a:rPr lang="ru-RU" dirty="0" smtClean="0"/>
              <a:t>оборудования.</a:t>
            </a:r>
          </a:p>
          <a:p>
            <a:r>
              <a:rPr lang="ru-RU" dirty="0" smtClean="0"/>
              <a:t>5) Обеспечение </a:t>
            </a:r>
            <a:r>
              <a:rPr lang="ru-RU" dirty="0" smtClean="0"/>
              <a:t>должного учета и хранения продуктов в соответствии с санитарно–гигиеническими </a:t>
            </a:r>
            <a:r>
              <a:rPr lang="ru-RU" dirty="0" smtClean="0"/>
              <a:t>нормами.</a:t>
            </a:r>
          </a:p>
          <a:p>
            <a:r>
              <a:rPr lang="ru-RU" dirty="0" smtClean="0"/>
              <a:t>6) Приготовление блюд.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928670"/>
            <a:ext cx="7772400" cy="1362075"/>
          </a:xfrm>
        </p:spPr>
        <p:txBody>
          <a:bodyPr/>
          <a:lstStyle/>
          <a:p>
            <a:r>
              <a:rPr lang="ru-RU" dirty="0" smtClean="0"/>
              <a:t>Куда поступать ?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14283" y="3357562"/>
            <a:ext cx="8001056" cy="1509712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На запрос «образование повара» в интернете </a:t>
            </a:r>
            <a:r>
              <a:rPr lang="ru-RU" dirty="0" smtClean="0"/>
              <a:t>предлагается, пойти </a:t>
            </a:r>
            <a:r>
              <a:rPr lang="ru-RU" dirty="0" smtClean="0"/>
              <a:t>на курсы. Количество поварских курсов огромно. </a:t>
            </a:r>
            <a:endParaRPr lang="ru-RU" dirty="0" smtClean="0"/>
          </a:p>
          <a:p>
            <a:r>
              <a:rPr lang="ru-RU" dirty="0" smtClean="0"/>
              <a:t>Продолжительность </a:t>
            </a:r>
            <a:r>
              <a:rPr lang="ru-RU" dirty="0" smtClean="0"/>
              <a:t>обучения колеблется от 6 до 80 академических часов, стоимость - от 4 до 50 тысяч (в зависимости от формы обучения) . </a:t>
            </a:r>
            <a:endParaRPr lang="ru-RU" dirty="0" smtClean="0"/>
          </a:p>
          <a:p>
            <a:r>
              <a:rPr lang="ru-RU" dirty="0" smtClean="0"/>
              <a:t>Кулинарные </a:t>
            </a:r>
            <a:r>
              <a:rPr lang="ru-RU" dirty="0" smtClean="0"/>
              <a:t>курсы есть при специальных вузах, а есть сами по себе. Там готовят как универсалов, так и узких специалистов - поваров грузинской кухни, суши и так далее, иногда просто учат готовить отдельные </a:t>
            </a:r>
            <a:r>
              <a:rPr lang="ru-RU" dirty="0" smtClean="0"/>
              <a:t>блюда.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142985"/>
            <a:ext cx="7772400" cy="1000132"/>
          </a:xfrm>
        </p:spPr>
        <p:txBody>
          <a:bodyPr/>
          <a:lstStyle/>
          <a:p>
            <a:r>
              <a:rPr lang="ru-RU" dirty="0" smtClean="0"/>
              <a:t>Разряды у поваров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57158" y="2428868"/>
            <a:ext cx="7772400" cy="2500330"/>
          </a:xfrm>
        </p:spPr>
        <p:txBody>
          <a:bodyPr>
            <a:noAutofit/>
          </a:bodyPr>
          <a:lstStyle/>
          <a:p>
            <a:r>
              <a:rPr lang="ru-RU" sz="1600" dirty="0" smtClean="0"/>
              <a:t>1-й разряд - автоматически присваивается поступившему по специальности «повар» . </a:t>
            </a:r>
            <a:br>
              <a:rPr lang="ru-RU" sz="1600" dirty="0" smtClean="0"/>
            </a:br>
            <a:r>
              <a:rPr lang="ru-RU" sz="1600" dirty="0" smtClean="0"/>
              <a:t>2-й разряд - получает студент после прохождения первой практики. Их называют «</a:t>
            </a:r>
            <a:r>
              <a:rPr lang="ru-RU" sz="1600" dirty="0" err="1" smtClean="0"/>
              <a:t>овощевики</a:t>
            </a:r>
            <a:r>
              <a:rPr lang="ru-RU" sz="1600" dirty="0" smtClean="0"/>
              <a:t>» , так как обычно они работают в овощном цеху. </a:t>
            </a:r>
            <a:br>
              <a:rPr lang="ru-RU" sz="1600" dirty="0" smtClean="0"/>
            </a:br>
            <a:r>
              <a:rPr lang="ru-RU" sz="1600" dirty="0" smtClean="0"/>
              <a:t>3-й разряд - имеют младшие повара, которые готовят блюда по заданным образцам. </a:t>
            </a:r>
            <a:br>
              <a:rPr lang="ru-RU" sz="1600" dirty="0" smtClean="0"/>
            </a:br>
            <a:r>
              <a:rPr lang="ru-RU" sz="1600" dirty="0" smtClean="0"/>
              <a:t>4-й разряд - присваивается при получении диплома, это более творческий этап для повара. </a:t>
            </a:r>
            <a:br>
              <a:rPr lang="ru-RU" sz="1600" dirty="0" smtClean="0"/>
            </a:br>
            <a:r>
              <a:rPr lang="ru-RU" sz="1600" dirty="0" smtClean="0"/>
              <a:t>5-й разряд - имеют повара-технологи. </a:t>
            </a:r>
            <a:br>
              <a:rPr lang="ru-RU" sz="1600" dirty="0" smtClean="0"/>
            </a:br>
            <a:r>
              <a:rPr lang="ru-RU" sz="1600" dirty="0" smtClean="0"/>
              <a:t>6-й разряд - обычно присваивается в результате дополнительного обучения </a:t>
            </a:r>
            <a:endParaRPr lang="ru-RU" sz="16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1000108"/>
            <a:ext cx="6429420" cy="1285884"/>
          </a:xfrm>
        </p:spPr>
        <p:txBody>
          <a:bodyPr/>
          <a:lstStyle/>
          <a:p>
            <a:r>
              <a:rPr lang="ru-RU" dirty="0" smtClean="0"/>
              <a:t>Ч</a:t>
            </a:r>
            <a:r>
              <a:rPr lang="ru-RU" dirty="0" smtClean="0"/>
              <a:t>то нужно </a:t>
            </a:r>
            <a:r>
              <a:rPr lang="ru-RU" dirty="0" err="1" smtClean="0"/>
              <a:t>что-бы</a:t>
            </a:r>
            <a:r>
              <a:rPr lang="ru-RU" dirty="0" smtClean="0"/>
              <a:t> устроиться на работу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71472" y="2643182"/>
            <a:ext cx="7772400" cy="2938472"/>
          </a:xfrm>
        </p:spPr>
        <p:txBody>
          <a:bodyPr>
            <a:normAutofit/>
          </a:bodyPr>
          <a:lstStyle/>
          <a:p>
            <a:r>
              <a:rPr lang="ru-RU" b="1" dirty="0" smtClean="0"/>
              <a:t>Чтобы заполучить работу на данной позиции необходимо:</a:t>
            </a:r>
            <a:endParaRPr lang="ru-RU" dirty="0" smtClean="0"/>
          </a:p>
          <a:p>
            <a:r>
              <a:rPr lang="ru-RU" dirty="0" smtClean="0"/>
              <a:t>* Разбираться </a:t>
            </a:r>
            <a:r>
              <a:rPr lang="ru-RU" dirty="0" smtClean="0"/>
              <a:t>в специфике нескольких мировых кухонь;</a:t>
            </a:r>
          </a:p>
          <a:p>
            <a:r>
              <a:rPr lang="ru-RU" dirty="0" smtClean="0"/>
              <a:t>* Работать </a:t>
            </a:r>
            <a:r>
              <a:rPr lang="ru-RU" dirty="0" smtClean="0"/>
              <a:t>со всеми основными видами блюд;</a:t>
            </a:r>
          </a:p>
          <a:p>
            <a:r>
              <a:rPr lang="ru-RU" dirty="0" smtClean="0"/>
              <a:t>*«Слышать</a:t>
            </a:r>
            <a:r>
              <a:rPr lang="ru-RU" dirty="0" smtClean="0"/>
              <a:t>» клиентов, уметь работать с персональными заказами;</a:t>
            </a:r>
          </a:p>
          <a:p>
            <a:r>
              <a:rPr lang="ru-RU" dirty="0" smtClean="0"/>
              <a:t>* Создавать </a:t>
            </a:r>
            <a:r>
              <a:rPr lang="ru-RU" dirty="0" smtClean="0"/>
              <a:t>собственные рецепты и иметь авторские подходы к сервировке блюд.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285861"/>
            <a:ext cx="7772400" cy="1143008"/>
          </a:xfrm>
        </p:spPr>
        <p:txBody>
          <a:bodyPr/>
          <a:lstStyle/>
          <a:p>
            <a:r>
              <a:rPr lang="ru-RU" dirty="0" smtClean="0"/>
              <a:t>Зарплата повара в СПБ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ru-RU" sz="1800" dirty="0" smtClean="0"/>
              <a:t>Обычный повар в ресторане – 50-85 тысяч рублей.</a:t>
            </a:r>
          </a:p>
          <a:p>
            <a:r>
              <a:rPr lang="ru-RU" sz="1800" dirty="0" smtClean="0"/>
              <a:t>Шеф-повар 180 -300 тысяч рублей .</a:t>
            </a:r>
          </a:p>
          <a:p>
            <a:r>
              <a:rPr lang="ru-RU" sz="1800" dirty="0" smtClean="0"/>
              <a:t>Кондитеры – 40-50 тысяч рублей.</a:t>
            </a:r>
          </a:p>
          <a:p>
            <a:r>
              <a:rPr lang="ru-RU" sz="1800" dirty="0" smtClean="0"/>
              <a:t>Повар в университетах, школах и детских садах – 20-25 тысяч рублей.</a:t>
            </a:r>
          </a:p>
          <a:p>
            <a:r>
              <a:rPr lang="ru-RU" sz="1800" dirty="0" smtClean="0"/>
              <a:t>Также , чем выше разряд , тем выше зарплата .</a:t>
            </a:r>
            <a:endParaRPr lang="ru-RU" sz="18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20</TotalTime>
  <Words>275</Words>
  <PresentationFormat>Экран (4:3)</PresentationFormat>
  <Paragraphs>32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Городская</vt:lpstr>
      <vt:lpstr>ПРЕЗЕНТАЦИЯ НА ТЕМУ : ПРОФЕССИЯ - ПОВАР</vt:lpstr>
      <vt:lpstr>Кто такой Повар ?</vt:lpstr>
      <vt:lpstr>Специфика профессии </vt:lpstr>
      <vt:lpstr>Куда поступать ?</vt:lpstr>
      <vt:lpstr>Разряды у поваров</vt:lpstr>
      <vt:lpstr>Что нужно что-бы устроиться на работу</vt:lpstr>
      <vt:lpstr>Зарплата повара в СПБ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НА ТЕМУ : ПРОФЕССИЯ - ПОВАР</dc:title>
  <cp:lastModifiedBy>USER</cp:lastModifiedBy>
  <cp:revision>4</cp:revision>
  <dcterms:modified xsi:type="dcterms:W3CDTF">2016-09-23T13:40:21Z</dcterms:modified>
</cp:coreProperties>
</file>