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F212"/>
    <a:srgbClr val="A1DE26"/>
    <a:srgbClr val="476C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8174712" cy="110998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 </a:t>
            </a:r>
            <a:r>
              <a:rPr lang="ru-RU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ветеринара</a:t>
            </a:r>
            <a:br>
              <a:rPr lang="ru-RU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выполнила </a:t>
            </a:r>
            <a:r>
              <a:rPr lang="ru-RU" i="1" dirty="0" err="1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Алдадько</a:t>
            </a:r>
            <a:r>
              <a:rPr lang="ru-RU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Д. 9 б</a:t>
            </a:r>
            <a:endParaRPr lang="ru-RU" i="1" dirty="0">
              <a:solidFill>
                <a:srgbClr val="476C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Картинки по запросу ветерин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916832"/>
            <a:ext cx="3768353" cy="3798501"/>
          </a:xfrm>
          <a:prstGeom prst="rect">
            <a:avLst/>
          </a:prstGeom>
          <a:noFill/>
          <a:ln w="38100">
            <a:solidFill>
              <a:srgbClr val="476C04"/>
            </a:solidFill>
          </a:ln>
          <a:effectLst>
            <a:glow rad="228600">
              <a:srgbClr val="B2F212">
                <a:alpha val="40000"/>
              </a:srgbClr>
            </a:glo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Содержание:</a:t>
            </a:r>
            <a:endParaRPr lang="ru-RU" i="1" dirty="0">
              <a:solidFill>
                <a:srgbClr val="476C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067128" cy="485313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547511"/>
                </a:solidFill>
              </a:rPr>
              <a:t>В чем заключается профессия ветеринара?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547511"/>
                </a:solidFill>
              </a:rPr>
              <a:t>Какими личными качествами должен обладать ветеринар?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547511"/>
                </a:solidFill>
              </a:rPr>
              <a:t>Где получают образование для этой профессии после 9 и 11 классов?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547511"/>
                </a:solidFill>
              </a:rPr>
              <a:t>Известные ветеринары.</a:t>
            </a:r>
            <a:endParaRPr lang="ru-RU" dirty="0">
              <a:solidFill>
                <a:srgbClr val="547511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94122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чем заключается профессия ветеринара?</a:t>
            </a:r>
            <a:endParaRPr lang="ru-RU" sz="3600" i="1" dirty="0">
              <a:solidFill>
                <a:srgbClr val="476C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525780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476C04"/>
                </a:solidFill>
              </a:rPr>
              <a:t>Основная направленность профессии ветеринара — лечение животных, однако вместе с этим в сферу деятельности входит и борьба с </a:t>
            </a:r>
            <a:r>
              <a:rPr lang="ru-RU" sz="2000" dirty="0" err="1" smtClean="0">
                <a:solidFill>
                  <a:srgbClr val="476C04"/>
                </a:solidFill>
              </a:rPr>
              <a:t>антропозоонозами</a:t>
            </a:r>
            <a:r>
              <a:rPr lang="ru-RU" sz="2000" dirty="0" smtClean="0">
                <a:solidFill>
                  <a:srgbClr val="476C04"/>
                </a:solidFill>
              </a:rPr>
              <a:t> — заболеваниями животных, граничащими с человеческими недугами. В сельском хозяйстве специалист такого профиля предотвращает нарушения в применении различных химических веществ, которые, попадая в пищу животных, могут накапливаться и в конечном итоге стать источником загрязнения продуктов питания. Также непосредственно ветеринар осуществляет санитарный контроль мяса, молока и других животных продуктов. </a:t>
            </a:r>
            <a:endParaRPr lang="ru-RU" sz="2000" dirty="0">
              <a:solidFill>
                <a:srgbClr val="476C04"/>
              </a:solidFill>
            </a:endParaRPr>
          </a:p>
        </p:txBody>
      </p:sp>
      <p:pic>
        <p:nvPicPr>
          <p:cNvPr id="4098" name="Picture 2" descr="Картинки по запросу ветеринар в чем заключается професс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348880"/>
            <a:ext cx="3840361" cy="2635079"/>
          </a:xfrm>
          <a:prstGeom prst="rect">
            <a:avLst/>
          </a:prstGeom>
          <a:noFill/>
          <a:ln w="38100">
            <a:solidFill>
              <a:srgbClr val="476C04"/>
            </a:solidFill>
          </a:ln>
          <a:effectLst>
            <a:glow rad="101600">
              <a:srgbClr val="B2F212">
                <a:alpha val="60000"/>
              </a:srgbClr>
            </a:glo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4982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Какими личными качествами должен обладать ветеринар?</a:t>
            </a:r>
            <a:endParaRPr lang="ru-RU" sz="3600" i="1" dirty="0">
              <a:solidFill>
                <a:srgbClr val="476C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476C04"/>
                </a:solidFill>
              </a:rPr>
              <a:t>Ветеринар должен иметь абсолютную и безграничную любовь к животным.</a:t>
            </a:r>
          </a:p>
          <a:p>
            <a:r>
              <a:rPr lang="ru-RU" dirty="0" smtClean="0">
                <a:solidFill>
                  <a:srgbClr val="476C04"/>
                </a:solidFill>
              </a:rPr>
              <a:t>Ветеринар должен быть наблюдательным.</a:t>
            </a:r>
          </a:p>
          <a:p>
            <a:r>
              <a:rPr lang="ru-RU" dirty="0" smtClean="0">
                <a:solidFill>
                  <a:srgbClr val="476C04"/>
                </a:solidFill>
              </a:rPr>
              <a:t>У него должна быть хорошая память.</a:t>
            </a:r>
          </a:p>
          <a:p>
            <a:r>
              <a:rPr lang="ru-RU" dirty="0" smtClean="0">
                <a:solidFill>
                  <a:srgbClr val="476C04"/>
                </a:solidFill>
              </a:rPr>
              <a:t>Для этой профессии необходимо логическое мышление.</a:t>
            </a:r>
          </a:p>
          <a:p>
            <a:r>
              <a:rPr lang="ru-RU" dirty="0" smtClean="0">
                <a:solidFill>
                  <a:srgbClr val="476C04"/>
                </a:solidFill>
              </a:rPr>
              <a:t>В такой профессии важна смелость, эмоциональная и психическая уравновешенность. </a:t>
            </a:r>
            <a:endParaRPr lang="ru-RU" dirty="0">
              <a:solidFill>
                <a:srgbClr val="476C04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получают образование для этой профессии после 9го и 11го классов?</a:t>
            </a:r>
            <a:endParaRPr lang="ru-RU" sz="3600" i="1" dirty="0">
              <a:solidFill>
                <a:srgbClr val="476C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556792"/>
            <a:ext cx="4474840" cy="506916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476C04"/>
                </a:solidFill>
              </a:rPr>
              <a:t>Большинство ВУЗов готовят универсальных ветеринаров преимущественно для работы с фермерскими животными (коровами, свиньями, курами). Более узкую специализацию можно получить на платной основе в различных учебных заведениях. Желающие лечить животных и птиц поступают в ветеринарные академии, институты сельского хозяйства.</a:t>
            </a:r>
          </a:p>
          <a:p>
            <a:r>
              <a:rPr lang="ru-RU" dirty="0" smtClean="0">
                <a:solidFill>
                  <a:srgbClr val="476C04"/>
                </a:solidFill>
              </a:rPr>
              <a:t>Чтобы преуспеть в профессии ветеринара, следует обратить внимание на такие дисциплины как биология, физиология животных, химия, фармацевтика. Также необходимо знать и специфику содержания самых различных видов птиц и зверей.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84784"/>
            <a:ext cx="39604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76C04"/>
                </a:solidFill>
              </a:rPr>
              <a:t>Лучшие ВУЗы для подготовки ветеринаров:</a:t>
            </a:r>
          </a:p>
          <a:p>
            <a:endParaRPr lang="ru-RU" b="1" dirty="0" smtClean="0">
              <a:solidFill>
                <a:srgbClr val="476C04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476C04"/>
                </a:solidFill>
              </a:rPr>
              <a:t>Российский университет дружбы народов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rgbClr val="476C04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476C04"/>
                </a:solidFill>
              </a:rPr>
              <a:t> Московская государственная академия ветеринарной медицины и биотехнологии им. К.И. Скрябина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rgbClr val="476C04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476C04"/>
                </a:solidFill>
              </a:rPr>
              <a:t>Российский государственный аграрный университет - МСХА имени К.А. Тимирязева </a:t>
            </a:r>
          </a:p>
          <a:p>
            <a:endParaRPr lang="ru-RU" b="1" dirty="0" smtClean="0">
              <a:solidFill>
                <a:srgbClr val="476C04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476C04"/>
                </a:solidFill>
              </a:rPr>
              <a:t>Московский государственный университет пищевых производств</a:t>
            </a:r>
          </a:p>
          <a:p>
            <a:pPr>
              <a:buFont typeface="Arial" pitchFamily="34" charset="0"/>
              <a:buChar char="•"/>
            </a:pPr>
            <a:endParaRPr lang="ru-RU" b="1" dirty="0">
              <a:solidFill>
                <a:srgbClr val="476C04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40966"/>
          </a:xfrm>
        </p:spPr>
        <p:txBody>
          <a:bodyPr/>
          <a:lstStyle/>
          <a:p>
            <a:r>
              <a:rPr lang="ru-RU" i="1" dirty="0" smtClean="0">
                <a:solidFill>
                  <a:srgbClr val="476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Известные ветеринары</a:t>
            </a:r>
            <a:endParaRPr lang="ru-RU" i="1" dirty="0">
              <a:solidFill>
                <a:srgbClr val="476C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435280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        </a:t>
            </a:r>
            <a:r>
              <a:rPr lang="ru-RU" sz="1800" dirty="0" smtClean="0">
                <a:solidFill>
                  <a:srgbClr val="476C04"/>
                </a:solidFill>
              </a:rPr>
              <a:t>             Середа С. В.                                         </a:t>
            </a:r>
            <a:r>
              <a:rPr lang="ru-RU" sz="1800" dirty="0" err="1" smtClean="0">
                <a:solidFill>
                  <a:srgbClr val="476C04"/>
                </a:solidFill>
              </a:rPr>
              <a:t>Девишов</a:t>
            </a:r>
            <a:r>
              <a:rPr lang="ru-RU" sz="1800" dirty="0" smtClean="0">
                <a:solidFill>
                  <a:srgbClr val="476C04"/>
                </a:solidFill>
              </a:rPr>
              <a:t> Д. А.</a:t>
            </a:r>
          </a:p>
          <a:p>
            <a:pPr>
              <a:buNone/>
            </a:pPr>
            <a:r>
              <a:rPr lang="ru-RU" sz="1800" dirty="0" smtClean="0">
                <a:solidFill>
                  <a:srgbClr val="476C04"/>
                </a:solidFill>
              </a:rPr>
              <a:t> </a:t>
            </a:r>
          </a:p>
          <a:p>
            <a:pPr>
              <a:buNone/>
            </a:pPr>
            <a:endParaRPr lang="ru-RU" sz="1800" dirty="0" smtClean="0">
              <a:solidFill>
                <a:srgbClr val="476C04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rgbClr val="476C04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rgbClr val="476C04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rgbClr val="476C04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rgbClr val="476C04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rgbClr val="476C04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476C04"/>
                </a:solidFill>
              </a:rPr>
              <a:t>                        </a:t>
            </a:r>
            <a:r>
              <a:rPr lang="ru-RU" sz="1800" dirty="0" err="1" smtClean="0">
                <a:solidFill>
                  <a:srgbClr val="476C04"/>
                </a:solidFill>
              </a:rPr>
              <a:t>Саруханян</a:t>
            </a:r>
            <a:r>
              <a:rPr lang="ru-RU" sz="1800" dirty="0" smtClean="0">
                <a:solidFill>
                  <a:srgbClr val="476C04"/>
                </a:solidFill>
              </a:rPr>
              <a:t> Д. А.                                Потапочкина Н. Ю.</a:t>
            </a:r>
          </a:p>
        </p:txBody>
      </p:sp>
      <p:pic>
        <p:nvPicPr>
          <p:cNvPr id="1026" name="Picture 2" descr="Картинки по запросу девришов давуд абдулсемед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12776"/>
            <a:ext cx="1440160" cy="2117034"/>
          </a:xfrm>
          <a:prstGeom prst="rect">
            <a:avLst/>
          </a:prstGeom>
          <a:noFill/>
          <a:ln w="38100">
            <a:solidFill>
              <a:srgbClr val="476C04"/>
            </a:solidFill>
          </a:ln>
          <a:effectLst>
            <a:glow rad="101600">
              <a:srgbClr val="B2F212">
                <a:alpha val="60000"/>
              </a:srgbClr>
            </a:glow>
          </a:effectLst>
        </p:spPr>
      </p:pic>
      <p:pic>
        <p:nvPicPr>
          <p:cNvPr id="1028" name="Picture 4" descr="Картинки по запросу середа сергей владимирови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84784"/>
            <a:ext cx="1584176" cy="2108310"/>
          </a:xfrm>
          <a:prstGeom prst="rect">
            <a:avLst/>
          </a:prstGeom>
          <a:noFill/>
          <a:ln w="38100">
            <a:solidFill>
              <a:srgbClr val="476C04"/>
            </a:solidFill>
          </a:ln>
          <a:effectLst>
            <a:glow rad="101600">
              <a:srgbClr val="B2F212">
                <a:alpha val="60000"/>
              </a:srgbClr>
            </a:glow>
          </a:effectLst>
        </p:spPr>
      </p:pic>
      <p:pic>
        <p:nvPicPr>
          <p:cNvPr id="1032" name="Picture 8" descr="Картинки по запросу саруханян артур рубикович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149080"/>
            <a:ext cx="1728192" cy="2488598"/>
          </a:xfrm>
          <a:prstGeom prst="rect">
            <a:avLst/>
          </a:prstGeom>
          <a:noFill/>
          <a:ln w="38100">
            <a:solidFill>
              <a:srgbClr val="476C04"/>
            </a:solidFill>
          </a:ln>
          <a:effectLst>
            <a:glow rad="101600">
              <a:srgbClr val="B2F212">
                <a:alpha val="60000"/>
              </a:srgbClr>
            </a:glow>
          </a:effectLst>
        </p:spPr>
      </p:pic>
      <p:pic>
        <p:nvPicPr>
          <p:cNvPr id="1034" name="Picture 10" descr="Картинки по запросу потапочкина наталья юрьев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149080"/>
            <a:ext cx="1428306" cy="2452836"/>
          </a:xfrm>
          <a:prstGeom prst="rect">
            <a:avLst/>
          </a:prstGeom>
          <a:noFill/>
          <a:ln w="38100">
            <a:solidFill>
              <a:srgbClr val="476C04"/>
            </a:solidFill>
          </a:ln>
          <a:effectLst>
            <a:glow rad="101600">
              <a:srgbClr val="B2F212">
                <a:alpha val="40000"/>
              </a:srgbClr>
            </a:glo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311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Профессия ветеринара проект выполнила Алдадько Д. 9 б</vt:lpstr>
      <vt:lpstr>Содержание:</vt:lpstr>
      <vt:lpstr>В чем заключается профессия ветеринара?</vt:lpstr>
      <vt:lpstr>Какими личными качествами должен обладать ветеринар?</vt:lpstr>
      <vt:lpstr>Где получают образование для этой профессии после 9го и 11го классов?</vt:lpstr>
      <vt:lpstr>Известные ветеринары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0913</dc:creator>
  <cp:lastModifiedBy>Королькова_ЛГ</cp:lastModifiedBy>
  <cp:revision>12</cp:revision>
  <dcterms:created xsi:type="dcterms:W3CDTF">2016-09-02T19:12:21Z</dcterms:created>
  <dcterms:modified xsi:type="dcterms:W3CDTF">2016-11-02T07:17:36Z</dcterms:modified>
</cp:coreProperties>
</file>