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6" d="100"/>
          <a:sy n="76" d="100"/>
        </p:scale>
        <p:origin x="-1008" y="-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366" y="1550614"/>
            <a:ext cx="5150224" cy="110197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Стоматолог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366" y="2916195"/>
            <a:ext cx="5150224" cy="150788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Выполнил Доценко А. 9 б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11339"/>
            <a:ext cx="7886700" cy="795801"/>
          </a:xfrm>
        </p:spPr>
        <p:txBody>
          <a:bodyPr>
            <a:normAutofit/>
          </a:bodyPr>
          <a:lstStyle/>
          <a:p>
            <a:pPr algn="ctr"/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1960606" y="3585635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59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solidFill>
                    <a:srgbClr val="000000"/>
                  </a:solidFill>
                </a:rPr>
                <a:t>В.Ю. Курляндск</a:t>
              </a:r>
              <a:r>
                <a:rPr lang="ru-RU" sz="2400" dirty="0" smtClean="0"/>
                <a:t>ий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37" name="Group 12"/>
          <p:cNvGrpSpPr>
            <a:grpSpLocks/>
          </p:cNvGrpSpPr>
          <p:nvPr/>
        </p:nvGrpSpPr>
        <p:grpSpPr bwMode="auto">
          <a:xfrm>
            <a:off x="1948250" y="4454728"/>
            <a:ext cx="5105400" cy="555625"/>
            <a:chOff x="1248" y="2640"/>
            <a:chExt cx="3216" cy="350"/>
          </a:xfrm>
        </p:grpSpPr>
        <p:sp>
          <p:nvSpPr>
            <p:cNvPr id="38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40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74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solidFill>
                    <a:srgbClr val="000000"/>
                  </a:solidFill>
                </a:rPr>
                <a:t>Учебные заведен</a:t>
              </a:r>
              <a:r>
                <a:rPr lang="ru-RU" sz="2400" dirty="0" smtClean="0"/>
                <a:t>ия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41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3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2" name="Group 12"/>
          <p:cNvGrpSpPr>
            <a:grpSpLocks/>
          </p:cNvGrpSpPr>
          <p:nvPr/>
        </p:nvGrpSpPr>
        <p:grpSpPr bwMode="auto">
          <a:xfrm>
            <a:off x="1972962" y="2683591"/>
            <a:ext cx="5951539" cy="555625"/>
            <a:chOff x="1248" y="2640"/>
            <a:chExt cx="3749" cy="350"/>
          </a:xfrm>
        </p:grpSpPr>
        <p:sp>
          <p:nvSpPr>
            <p:cNvPr id="53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55" name="Text Box 15"/>
            <p:cNvSpPr txBox="1">
              <a:spLocks noChangeArrowheads="1"/>
            </p:cNvSpPr>
            <p:nvPr/>
          </p:nvSpPr>
          <p:spPr bwMode="gray">
            <a:xfrm>
              <a:off x="1863" y="2661"/>
              <a:ext cx="313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dirty="0" smtClean="0">
                  <a:solidFill>
                    <a:srgbClr val="000000"/>
                  </a:solidFill>
                </a:rPr>
                <a:t>Что такое стоматолог</a:t>
              </a:r>
              <a:r>
                <a:rPr lang="ru-RU" sz="2400" dirty="0" smtClean="0"/>
                <a:t>ия?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56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стоматология?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3937" y="2064522"/>
            <a:ext cx="7886700" cy="4351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Стоматология</a:t>
            </a:r>
            <a:r>
              <a:rPr lang="ru-RU" dirty="0" smtClean="0"/>
              <a:t> - раздел медицины, занимающийся изучением зубов, их строения и функционирования, их заболеваний, методов их профилактики и лечения, а также болезней полости рта, челюстей и пограничных областей лица и шеи. Врача-стоматолога часто называют </a:t>
            </a:r>
            <a:r>
              <a:rPr lang="ru-RU" i="1" dirty="0" smtClean="0"/>
              <a:t>дантист </a:t>
            </a:r>
            <a:r>
              <a:rPr lang="ru-RU" dirty="0" smtClean="0"/>
              <a:t>хотя понятие </a:t>
            </a:r>
            <a:r>
              <a:rPr lang="ru-RU" i="1" dirty="0" smtClean="0"/>
              <a:t>дантист</a:t>
            </a:r>
            <a:r>
              <a:rPr lang="ru-RU" dirty="0" smtClean="0"/>
              <a:t> включает в себя не только врачей-стоматологов, но также и зубных врачей, зубных фельдшеров и зубных техников. Россия познакомилась со стоматологией благодаря Петру I, который впервые привёз из-за границы различные приспособления для лечения зубов. Первая школа, которая занималась подготовкой зубных врачей, открылась в 1881 г. в Санкт-Петербурге и уже к 1883 году из школы было выпущено более 450 стоматологов.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Content Placeholder 3" descr="C:\Users\Алексей\Desktop\Курляндский,_Вениамин_Юрьевич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3655" y="205946"/>
            <a:ext cx="2685534" cy="366575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23969" y="206734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Вениамин Юрьевич Курляндский </a:t>
            </a:r>
            <a:r>
              <a:rPr lang="ru-RU" dirty="0" smtClean="0"/>
              <a:t>(1908—1977) — советский учёный-стоматолог, заведующий кафедрой госпитальной ортопедической стоматологии Московского медицинского стоматологического института имени Н. А. Семашко. Доктор медицинских наук, профессор.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79" y="3995678"/>
            <a:ext cx="71710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Прошёл путь от зубного техника до учёного-стоматолога. Основатель ряда научных направлений в стоматологии и ведущей в СССР школы ортопедов-стоматологов. Его основные научные труды посвящены проблемам ортопедической стоматологии, аномалиям развития и приобретённой патологии зубочелюстной системы. Предложил одну из классификаций аномалий прикуса, методы лечения переломов челюстей, фиксации протезов на беззубой челюсти. Внёс вклад в изучение зубочелюстной патологии у детей. Совместно с группой инженеров предложил новые стоматологические сплавы металлов и слепочные материалы.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Северо-Западный государственный медицинский университет им. И.И. Мечникова</a:t>
            </a:r>
            <a:endParaRPr lang="ru-RU" dirty="0"/>
          </a:p>
        </p:txBody>
      </p:sp>
      <p:pic>
        <p:nvPicPr>
          <p:cNvPr id="4" name="Content Placeholder 3" descr="C:\Users\Алексей\Desktop\fasver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098" y="2221040"/>
            <a:ext cx="3263504" cy="43513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32496" y="1728571"/>
            <a:ext cx="31005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ул. Коричная, д.41</a:t>
            </a:r>
            <a:endParaRPr lang="ru-RU" sz="24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8194" y="2578094"/>
            <a:ext cx="49468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i="1" dirty="0" smtClean="0"/>
              <a:t>1)Лечебный факультет</a:t>
            </a:r>
          </a:p>
          <a:p>
            <a:pPr algn="ctr" fontAlgn="base"/>
            <a:endParaRPr lang="ru-RU" sz="2400" i="1" dirty="0" smtClean="0"/>
          </a:p>
          <a:p>
            <a:pPr algn="ctr" fontAlgn="base"/>
            <a:r>
              <a:rPr lang="ru-RU" sz="2400" i="1" dirty="0" smtClean="0"/>
              <a:t>2) Педиатрический факультет</a:t>
            </a:r>
          </a:p>
          <a:p>
            <a:pPr algn="ctr" fontAlgn="base"/>
            <a:endParaRPr lang="ru-RU" sz="2400" i="1" dirty="0" smtClean="0"/>
          </a:p>
          <a:p>
            <a:pPr algn="ctr" fontAlgn="base"/>
            <a:r>
              <a:rPr lang="ru-RU" sz="2400" i="1" dirty="0" smtClean="0"/>
              <a:t>3) Стоматологический факультет</a:t>
            </a:r>
          </a:p>
          <a:p>
            <a:pPr algn="ctr" fontAlgn="base"/>
            <a:endParaRPr lang="ru-RU" sz="2400" i="1" dirty="0" smtClean="0"/>
          </a:p>
          <a:p>
            <a:pPr algn="ctr" fontAlgn="base"/>
            <a:r>
              <a:rPr lang="ru-RU" sz="2400" i="1" dirty="0" smtClean="0"/>
              <a:t>4) Хирургический факультет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Санкт-Петербургская государственная химико-фармацевтическая академия</a:t>
            </a:r>
            <a:br>
              <a:rPr lang="ru-RU" sz="3600" dirty="0" smtClean="0"/>
            </a:br>
            <a:endParaRPr lang="ru-RU" dirty="0"/>
          </a:p>
        </p:txBody>
      </p:sp>
      <p:pic>
        <p:nvPicPr>
          <p:cNvPr id="4" name="Picture 2" descr="C:\Users\Алексей\Desktop\Spcp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23936" y="1893310"/>
            <a:ext cx="3477911" cy="33541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540" y="2088454"/>
            <a:ext cx="508686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i="1" dirty="0" smtClean="0"/>
              <a:t>ул. Профессора Попова, 14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i="1" dirty="0" smtClean="0"/>
              <a:t>1) Факультет Промышленной </a:t>
            </a:r>
          </a:p>
          <a:p>
            <a:pPr>
              <a:buNone/>
            </a:pPr>
            <a:r>
              <a:rPr lang="ru-RU" i="1" dirty="0" smtClean="0"/>
              <a:t>          Технологии Лекарств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  2) Фармацевтический Факультет 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  3) Факультет Дополнительного</a:t>
            </a:r>
          </a:p>
          <a:p>
            <a:pPr>
              <a:buNone/>
            </a:pPr>
            <a:r>
              <a:rPr lang="ru-RU" i="1" dirty="0" smtClean="0"/>
              <a:t>             Профессионального</a:t>
            </a:r>
          </a:p>
          <a:p>
            <a:pPr>
              <a:buNone/>
            </a:pPr>
            <a:r>
              <a:rPr lang="ru-RU" i="1" dirty="0" smtClean="0"/>
              <a:t>                  Образования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6"/>
            <a:ext cx="8515350" cy="1325563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Военно-медицинская академия им. С.М. Кирова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  <p:pic>
        <p:nvPicPr>
          <p:cNvPr id="4" name="Content Placeholder 3" descr="C:\Users\Алексей\Desktop\Copy-of-vma_kirova_fasa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946" y="2325150"/>
            <a:ext cx="3871526" cy="316948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448433" y="1946348"/>
            <a:ext cx="4572000" cy="44627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400" b="1" i="1" dirty="0" smtClean="0"/>
              <a:t>ул. Академика Лебедева,6 </a:t>
            </a:r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r>
              <a:rPr lang="ru-RU" sz="2000" i="1" dirty="0" smtClean="0"/>
              <a:t>    1) Факультет подготовки врачей (для Ракетных и Сухопутных войск)</a:t>
            </a:r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r>
              <a:rPr lang="ru-RU" sz="2000" i="1" dirty="0" smtClean="0"/>
              <a:t>      2) Факультет подготовки врачей (для Военно-Воздушных сил)</a:t>
            </a:r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r>
              <a:rPr lang="ru-RU" sz="2000" i="1" dirty="0" smtClean="0"/>
              <a:t>       3) Факультет подготовки врачей (для Военно-Морского флота)</a:t>
            </a:r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r>
              <a:rPr lang="ru-RU" sz="2000" i="1" dirty="0" smtClean="0"/>
              <a:t>       4) Факультет подготовки врачей (военно-медицинских специалистов иностранных армий)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936" y="0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Санкт-Петербургский Государственный Медицинский Университет им. Павлова</a:t>
            </a:r>
            <a:endParaRPr lang="ru-RU" dirty="0"/>
          </a:p>
        </p:txBody>
      </p:sp>
      <p:pic>
        <p:nvPicPr>
          <p:cNvPr id="4" name="Picture 2" descr="C:\Users\Алексей\Desktop\SPbGM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8299" y="2229280"/>
            <a:ext cx="3255118" cy="36525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0043" y="3031175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i="1" dirty="0" smtClean="0"/>
              <a:t>1)Стоматологический факультет</a:t>
            </a:r>
          </a:p>
          <a:p>
            <a:pPr algn="ctr" fontAlgn="base"/>
            <a:endParaRPr lang="ru-RU" sz="2400" i="1" dirty="0" smtClean="0"/>
          </a:p>
          <a:p>
            <a:pPr algn="ctr" fontAlgn="base"/>
            <a:r>
              <a:rPr lang="ru-RU" sz="2400" i="1" dirty="0" smtClean="0"/>
              <a:t>2)Педиатрический факультет</a:t>
            </a:r>
          </a:p>
          <a:p>
            <a:pPr algn="ctr" fontAlgn="base"/>
            <a:endParaRPr lang="ru-RU" sz="2400" i="1" dirty="0" smtClean="0"/>
          </a:p>
          <a:p>
            <a:pPr algn="ctr" fontAlgn="base"/>
            <a:r>
              <a:rPr lang="ru-RU" sz="2400" i="1" dirty="0" smtClean="0"/>
              <a:t>3)Отделение спортивной медицины</a:t>
            </a:r>
          </a:p>
          <a:p>
            <a:pPr algn="ctr" fontAlgn="base"/>
            <a:r>
              <a:rPr lang="ru-RU" sz="2400" i="1" dirty="0" smtClean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98808" y="2025134"/>
            <a:ext cx="37862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/>
              <a:t> ул. Льва Толстого,6-8 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187</Words>
  <Application>Microsoft Office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Тема Office</vt:lpstr>
      <vt:lpstr>Стоматолог</vt:lpstr>
      <vt:lpstr>PowerPoint Presentation</vt:lpstr>
      <vt:lpstr>Что такое стоматология?</vt:lpstr>
      <vt:lpstr>PowerPoint Presentation</vt:lpstr>
      <vt:lpstr>Северо-Западный государственный медицинский университет им. И.И. Мечникова</vt:lpstr>
      <vt:lpstr>Санкт-Петербургская государственная химико-фармацевтическая академия </vt:lpstr>
      <vt:lpstr>Военно-медицинская академия им. С.М. Кирова </vt:lpstr>
      <vt:lpstr>Санкт-Петербургский Государственный Медицинский Университет им. Павлова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lena</cp:lastModifiedBy>
  <cp:revision>32</cp:revision>
  <dcterms:created xsi:type="dcterms:W3CDTF">2014-11-21T11:00:06Z</dcterms:created>
  <dcterms:modified xsi:type="dcterms:W3CDTF">2016-11-02T21:19:32Z</dcterms:modified>
</cp:coreProperties>
</file>