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64" r:id="rId3"/>
    <p:sldId id="262" r:id="rId4"/>
    <p:sldId id="259" r:id="rId5"/>
    <p:sldId id="260" r:id="rId6"/>
    <p:sldId id="258" r:id="rId7"/>
    <p:sldId id="25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>
        <p:scale>
          <a:sx n="69" d="100"/>
          <a:sy n="69" d="100"/>
        </p:scale>
        <p:origin x="-346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025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531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502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0704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607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131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050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0883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851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999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80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419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000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71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020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187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851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B9B10EA0-6119-4766-9822-7692A523714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BE978441-E76E-4A84-B5AD-7426545EA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5122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0693" y="1769538"/>
            <a:ext cx="9440034" cy="1828801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Профессия: военный 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48766" y="5562605"/>
            <a:ext cx="9440034" cy="1049867"/>
          </a:xfrm>
        </p:spPr>
        <p:txBody>
          <a:bodyPr/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Пустовойтенко Кирилл 9Б</a:t>
            </a:r>
          </a:p>
        </p:txBody>
      </p:sp>
    </p:spTree>
    <p:extLst>
      <p:ext uri="{BB962C8B-B14F-4D97-AF65-F5344CB8AC3E}">
        <p14:creationId xmlns:p14="http://schemas.microsoft.com/office/powerpoint/2010/main" val="657501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-301359"/>
            <a:ext cx="3706889" cy="1821918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такой военный?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106" y="357809"/>
            <a:ext cx="7947546" cy="6149009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95250" y="1839909"/>
            <a:ext cx="3706889" cy="3359681"/>
          </a:xfrm>
        </p:spPr>
        <p:txBody>
          <a:bodyPr/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военных говорят: «Есть такая профессия – Родину защищать»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Военный – это тот человек, который решил связать свою жизнь с защитой своего государства, своей родины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307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721" y="-1049071"/>
            <a:ext cx="3706889" cy="1821918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военного 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214" y="3456376"/>
            <a:ext cx="3924805" cy="2701439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95585" y="772847"/>
            <a:ext cx="3706889" cy="335968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государственного суверенитета и территориальной целостности Российской Федерации, обеспечение безопасности государства, отражение вооруженного нападения, а также выполнение задач в соответствии с международными обязательствами Российской Федерации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DADADA"/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Личные качества</a:t>
            </a:r>
            <a:endParaRPr lang="en-US" sz="2600" dirty="0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solidFill>
                <a:srgbClr val="DADADA"/>
              </a:solidFill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основным качествам характера военного в первую очередь стоит отнести высокую нравственность, порядочность, решительность, принципиальность, наблюдательность.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5583" y="207152"/>
            <a:ext cx="4240399" cy="63129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392" y="266506"/>
            <a:ext cx="3816627" cy="295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686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7690" y="-910959"/>
            <a:ext cx="3706889" cy="1821918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Льготы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579" y="677139"/>
            <a:ext cx="7622443" cy="5405005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77690" y="910958"/>
            <a:ext cx="3706889" cy="5768137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dirty="0">
                <a:effectLst/>
              </a:rPr>
              <a:t>Вот какие льготы имеют военнослужащие по контракту в соответствие с обозначенным законом:</a:t>
            </a:r>
          </a:p>
          <a:p>
            <a:pPr algn="l"/>
            <a:r>
              <a:rPr lang="ru-RU" dirty="0">
                <a:effectLst/>
              </a:rPr>
              <a:t>право добавлять 5 дней к отпуску за каждые следующие пять лет службы, начиная с 10 летней выслуги, а проходящие службу на Крайнем Севере - дополнительные 15 дней отпуска не зависимо от продолжительности стажа (п.5 ст. 11);</a:t>
            </a:r>
          </a:p>
          <a:p>
            <a:pPr algn="l"/>
            <a:r>
              <a:rPr lang="ru-RU" dirty="0">
                <a:effectLst/>
              </a:rPr>
              <a:t>право получить безвозмездную жилищную субсидию или жилое помещение в собственность при наличии такой необходимости и своевременной регистрации в очереди нуждающихся (п.1 ст.15 Закона);</a:t>
            </a:r>
          </a:p>
          <a:p>
            <a:pPr algn="l"/>
            <a:r>
              <a:rPr lang="ru-RU" dirty="0">
                <a:effectLst/>
              </a:rPr>
              <a:t>в случае сокращения штатов или ухудшения состояния здоровья военнослужащий, стоящий в очереди на жилье и прослуживший более 10 лет, без согласия и без одновременного предоставления жилого помещения не может быть уволен со службы (п.1 ст.23);</a:t>
            </a:r>
          </a:p>
          <a:p>
            <a:pPr algn="l"/>
            <a:r>
              <a:rPr lang="ru-RU" dirty="0">
                <a:effectLst/>
              </a:rPr>
              <a:t>право получить и проживать в служебном жилом помещении в течение всего срока службы (п.1 ст.15);</a:t>
            </a:r>
          </a:p>
          <a:p>
            <a:pPr algn="l"/>
            <a:r>
              <a:rPr lang="ru-RU" dirty="0">
                <a:effectLst/>
              </a:rPr>
              <a:t>состоять на учете и получать медпомощь в ведомственных учреждениях здравоохранения бесплатно (п. 2 ст.16);</a:t>
            </a:r>
          </a:p>
          <a:p>
            <a:pPr algn="l"/>
            <a:r>
              <a:rPr lang="ru-RU" dirty="0">
                <a:effectLst/>
              </a:rPr>
              <a:t>бесплатно обучаться в гражданских ВУЗах и </a:t>
            </a:r>
            <a:r>
              <a:rPr lang="ru-RU" dirty="0" err="1">
                <a:effectLst/>
              </a:rPr>
              <a:t>СУЗах</a:t>
            </a:r>
            <a:r>
              <a:rPr lang="ru-RU" dirty="0">
                <a:effectLst/>
              </a:rPr>
              <a:t> при наличии стажа военной службы не менее 3 лет;</a:t>
            </a:r>
          </a:p>
          <a:p>
            <a:pPr algn="l"/>
            <a:r>
              <a:rPr lang="ru-RU" dirty="0">
                <a:effectLst/>
              </a:rPr>
              <a:t>право на неоплачиваемый проезд всеми видами транспорта, кроме частного коммерческого, в период командировок, реабилитации и лечения (п.1 ст.20), а служащие-северяне могут бесплатно ездить в отпуск и обратно (п. 1.1 ст. 20);</a:t>
            </a:r>
          </a:p>
          <a:p>
            <a:pPr algn="l"/>
            <a:r>
              <a:rPr lang="ru-RU" dirty="0">
                <a:effectLst/>
              </a:rPr>
              <a:t>при переезде к новому месту службы военным предоставляется Ж/Д контейнер для вещей и имущества наполняемостью 20 т. (п.1.2 ст. 21);</a:t>
            </a:r>
          </a:p>
          <a:p>
            <a:pPr algn="l"/>
            <a:r>
              <a:rPr lang="ru-RU" dirty="0">
                <a:effectLst/>
              </a:rPr>
              <a:t>получать компенсацию за пользование личным автотранспортном на службе (п. 7 ст.21);</a:t>
            </a:r>
          </a:p>
          <a:p>
            <a:pPr algn="l"/>
            <a:r>
              <a:rPr lang="ru-RU" dirty="0">
                <a:effectLst/>
              </a:rPr>
              <a:t>право на возмещение морального и иного вреда при неправомерном увольнении со службы (п.2 ст.23);</a:t>
            </a:r>
          </a:p>
          <a:p>
            <a:pPr algn="l"/>
            <a:r>
              <a:rPr lang="ru-RU" dirty="0">
                <a:effectLst/>
              </a:rPr>
              <a:t>выходное пособие в размере 2 окладов при увольнении военного, прослужившего менее 20 лет, и в размере до 7 окладов при увольнении военного, прослужившего 20 лет и больше.</a:t>
            </a:r>
          </a:p>
          <a:p>
            <a:pPr algn="l"/>
            <a:r>
              <a:rPr lang="ru-RU" dirty="0">
                <a:effectLst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7581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ru-RU" dirty="0"/>
              <a:t>Зарплата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08" y="970450"/>
            <a:ext cx="5310569" cy="5364289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3690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Минимальная планка зарплат военных в России поднимается в зависимости от ряда показателей: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занимаемой воинской должности;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имеющегося воинского звания;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продолжительности службы;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опасности выполняемых задач (например, летчик-испытатель);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места прохождения службы (мирное время, «горячая точка», зона стихийной или техногенной катастрофы);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прочие условия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105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Куда поступать?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Военно-медицинская академия имени С.М. Кирова</a:t>
            </a:r>
          </a:p>
          <a:p>
            <a:r>
              <a:rPr lang="ru-RU" dirty="0"/>
              <a:t>Санкт-Петербургский военный институт внутренних войск</a:t>
            </a:r>
          </a:p>
          <a:p>
            <a:r>
              <a:rPr lang="ru-RU" dirty="0"/>
              <a:t>Военный учебно-научный центр Военно-Морского Флота "Военно-морская академия имени Адмирала Флота Советского Союза Н.Г. Кузнецова«</a:t>
            </a:r>
          </a:p>
          <a:p>
            <a:r>
              <a:rPr lang="ru-RU" dirty="0"/>
              <a:t>Военная академия связи имени С.М. Буденного</a:t>
            </a:r>
          </a:p>
          <a:p>
            <a:r>
              <a:rPr lang="ru-RU" dirty="0"/>
              <a:t>Военную академию материально-технического обеспечения имени генерала армии А.В. </a:t>
            </a:r>
            <a:r>
              <a:rPr lang="ru-RU" dirty="0" err="1"/>
              <a:t>Хрулева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Военный инженерно-технический университет </a:t>
            </a:r>
          </a:p>
          <a:p>
            <a:r>
              <a:rPr lang="ru-RU" dirty="0"/>
              <a:t>Военно-космическая академия имени А.Ф. Можайского</a:t>
            </a:r>
          </a:p>
          <a:p>
            <a:r>
              <a:rPr lang="ru-RU" dirty="0"/>
              <a:t>Военно-Морской Институт Радиоэлектроники имени А.С. Попова</a:t>
            </a:r>
          </a:p>
          <a:p>
            <a:r>
              <a:rPr lang="ru-RU" dirty="0"/>
              <a:t>И т.д.</a:t>
            </a:r>
          </a:p>
        </p:txBody>
      </p:sp>
    </p:spTree>
    <p:extLst>
      <p:ext uri="{BB962C8B-B14F-4D97-AF65-F5344CB8AC3E}">
        <p14:creationId xmlns:p14="http://schemas.microsoft.com/office/powerpoint/2010/main" val="3630578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</a:t>
            </a:r>
            <a:r>
              <a:rPr lang="ru-RU"/>
              <a:t>за внимание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275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Сланец">
      <a:majorFont>
        <a:latin typeface="Calisto MT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Грифель</Template>
  <TotalTime>154</TotalTime>
  <Words>512</Words>
  <Application>Microsoft Office PowerPoint</Application>
  <PresentationFormat>Custom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Сланец</vt:lpstr>
      <vt:lpstr>Профессия: военный  </vt:lpstr>
      <vt:lpstr>Кто такой военный?</vt:lpstr>
      <vt:lpstr>Обязанности военного </vt:lpstr>
      <vt:lpstr>Льготы</vt:lpstr>
      <vt:lpstr>Зарплата</vt:lpstr>
      <vt:lpstr>Куда поступать?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Профессия: военный  </dc:title>
  <dc:creator>s</dc:creator>
  <cp:lastModifiedBy>lena</cp:lastModifiedBy>
  <cp:revision>16</cp:revision>
  <dcterms:created xsi:type="dcterms:W3CDTF">2016-10-20T17:08:40Z</dcterms:created>
  <dcterms:modified xsi:type="dcterms:W3CDTF">2016-11-02T21:16:06Z</dcterms:modified>
</cp:coreProperties>
</file>