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18"/>
  </p:notesMasterIdLst>
  <p:handoutMasterIdLst>
    <p:handoutMasterId r:id="rId19"/>
  </p:handoutMasterIdLst>
  <p:sldIdLst>
    <p:sldId id="256" r:id="rId3"/>
    <p:sldId id="257" r:id="rId4"/>
    <p:sldId id="258" r:id="rId5"/>
    <p:sldId id="261" r:id="rId6"/>
    <p:sldId id="262" r:id="rId7"/>
    <p:sldId id="263" r:id="rId8"/>
    <p:sldId id="264" r:id="rId9"/>
    <p:sldId id="260" r:id="rId10"/>
    <p:sldId id="265" r:id="rId11"/>
    <p:sldId id="274" r:id="rId12"/>
    <p:sldId id="266" r:id="rId13"/>
    <p:sldId id="268" r:id="rId14"/>
    <p:sldId id="269" r:id="rId15"/>
    <p:sldId id="270" r:id="rId16"/>
    <p:sldId id="271" r:id="rId17"/>
  </p:sldIdLst>
  <p:sldSz cx="9144000" cy="6858000" type="screen4x3"/>
  <p:notesSz cx="6858000" cy="9144000"/>
  <p:defaultTextStyle>
    <a:defPPr>
      <a:defRPr lang="en-US"/>
    </a:defPPr>
    <a:lvl1pPr marL="0" algn="l" defTabSz="918542" rtl="0" eaLnBrk="1" latinLnBrk="0" hangingPunct="1">
      <a:defRPr sz="1800" kern="1200">
        <a:solidFill>
          <a:schemeClr val="tx1"/>
        </a:solidFill>
        <a:latin typeface="+mn-lt"/>
        <a:ea typeface="+mn-ea"/>
        <a:cs typeface="+mn-cs"/>
      </a:defRPr>
    </a:lvl1pPr>
    <a:lvl2pPr marL="459272" algn="l" defTabSz="918542" rtl="0" eaLnBrk="1" latinLnBrk="0" hangingPunct="1">
      <a:defRPr sz="1800" kern="1200">
        <a:solidFill>
          <a:schemeClr val="tx1"/>
        </a:solidFill>
        <a:latin typeface="+mn-lt"/>
        <a:ea typeface="+mn-ea"/>
        <a:cs typeface="+mn-cs"/>
      </a:defRPr>
    </a:lvl2pPr>
    <a:lvl3pPr marL="918542" algn="l" defTabSz="918542" rtl="0" eaLnBrk="1" latinLnBrk="0" hangingPunct="1">
      <a:defRPr sz="1800" kern="1200">
        <a:solidFill>
          <a:schemeClr val="tx1"/>
        </a:solidFill>
        <a:latin typeface="+mn-lt"/>
        <a:ea typeface="+mn-ea"/>
        <a:cs typeface="+mn-cs"/>
      </a:defRPr>
    </a:lvl3pPr>
    <a:lvl4pPr marL="1377813" algn="l" defTabSz="918542" rtl="0" eaLnBrk="1" latinLnBrk="0" hangingPunct="1">
      <a:defRPr sz="1800" kern="1200">
        <a:solidFill>
          <a:schemeClr val="tx1"/>
        </a:solidFill>
        <a:latin typeface="+mn-lt"/>
        <a:ea typeface="+mn-ea"/>
        <a:cs typeface="+mn-cs"/>
      </a:defRPr>
    </a:lvl4pPr>
    <a:lvl5pPr marL="1837082" algn="l" defTabSz="918542" rtl="0" eaLnBrk="1" latinLnBrk="0" hangingPunct="1">
      <a:defRPr sz="1800" kern="1200">
        <a:solidFill>
          <a:schemeClr val="tx1"/>
        </a:solidFill>
        <a:latin typeface="+mn-lt"/>
        <a:ea typeface="+mn-ea"/>
        <a:cs typeface="+mn-cs"/>
      </a:defRPr>
    </a:lvl5pPr>
    <a:lvl6pPr marL="2296353" algn="l" defTabSz="918542" rtl="0" eaLnBrk="1" latinLnBrk="0" hangingPunct="1">
      <a:defRPr sz="1800" kern="1200">
        <a:solidFill>
          <a:schemeClr val="tx1"/>
        </a:solidFill>
        <a:latin typeface="+mn-lt"/>
        <a:ea typeface="+mn-ea"/>
        <a:cs typeface="+mn-cs"/>
      </a:defRPr>
    </a:lvl6pPr>
    <a:lvl7pPr marL="2755623" algn="l" defTabSz="918542" rtl="0" eaLnBrk="1" latinLnBrk="0" hangingPunct="1">
      <a:defRPr sz="1800" kern="1200">
        <a:solidFill>
          <a:schemeClr val="tx1"/>
        </a:solidFill>
        <a:latin typeface="+mn-lt"/>
        <a:ea typeface="+mn-ea"/>
        <a:cs typeface="+mn-cs"/>
      </a:defRPr>
    </a:lvl7pPr>
    <a:lvl8pPr marL="3214892" algn="l" defTabSz="918542" rtl="0" eaLnBrk="1" latinLnBrk="0" hangingPunct="1">
      <a:defRPr sz="1800" kern="1200">
        <a:solidFill>
          <a:schemeClr val="tx1"/>
        </a:solidFill>
        <a:latin typeface="+mn-lt"/>
        <a:ea typeface="+mn-ea"/>
        <a:cs typeface="+mn-cs"/>
      </a:defRPr>
    </a:lvl8pPr>
    <a:lvl9pPr marL="3674165" algn="l" defTabSz="918542"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53" autoAdjust="0"/>
    <p:restoredTop sz="92564" autoAdjust="0"/>
  </p:normalViewPr>
  <p:slideViewPr>
    <p:cSldViewPr>
      <p:cViewPr>
        <p:scale>
          <a:sx n="100" d="100"/>
          <a:sy n="100" d="100"/>
        </p:scale>
        <p:origin x="-283" y="509"/>
      </p:cViewPr>
      <p:guideLst>
        <p:guide orient="horz" pos="2161"/>
        <p:guide pos="2880"/>
      </p:guideLst>
    </p:cSldViewPr>
  </p:slideViewPr>
  <p:outlineViewPr>
    <p:cViewPr>
      <p:scale>
        <a:sx n="33" d="100"/>
        <a:sy n="33" d="100"/>
      </p:scale>
      <p:origin x="0" y="13194"/>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11/3/2016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a:p>
        </p:txBody>
      </p:sp>
    </p:spTree>
    <p:extLst>
      <p:ext uri="{BB962C8B-B14F-4D97-AF65-F5344CB8AC3E}">
        <p14:creationId xmlns:p14="http://schemas.microsoft.com/office/powerpoint/2010/main" val="8114440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11/3/2016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a:p>
        </p:txBody>
      </p:sp>
    </p:spTree>
    <p:extLst>
      <p:ext uri="{BB962C8B-B14F-4D97-AF65-F5344CB8AC3E}">
        <p14:creationId xmlns:p14="http://schemas.microsoft.com/office/powerpoint/2010/main" val="27151805"/>
      </p:ext>
    </p:extLst>
  </p:cSld>
  <p:clrMap bg1="lt1" tx1="dk1" bg2="lt2" tx2="dk2" accent1="accent1" accent2="accent2" accent3="accent3" accent4="accent4" accent5="accent5" accent6="accent6" hlink="hlink" folHlink="folHlink"/>
  <p:notesStyle>
    <a:lvl1pPr marL="0" algn="l" defTabSz="918542" rtl="0" eaLnBrk="1" latinLnBrk="0" hangingPunct="1">
      <a:defRPr sz="1300" kern="1200">
        <a:solidFill>
          <a:schemeClr val="tx1"/>
        </a:solidFill>
        <a:latin typeface="+mn-lt"/>
        <a:ea typeface="+mn-ea"/>
        <a:cs typeface="+mn-cs"/>
      </a:defRPr>
    </a:lvl1pPr>
    <a:lvl2pPr marL="459272" algn="l" defTabSz="918542" rtl="0" eaLnBrk="1" latinLnBrk="0" hangingPunct="1">
      <a:defRPr sz="1300" kern="1200">
        <a:solidFill>
          <a:schemeClr val="tx1"/>
        </a:solidFill>
        <a:latin typeface="+mn-lt"/>
        <a:ea typeface="+mn-ea"/>
        <a:cs typeface="+mn-cs"/>
      </a:defRPr>
    </a:lvl2pPr>
    <a:lvl3pPr marL="918542" algn="l" defTabSz="918542" rtl="0" eaLnBrk="1" latinLnBrk="0" hangingPunct="1">
      <a:defRPr sz="1300" kern="1200">
        <a:solidFill>
          <a:schemeClr val="tx1"/>
        </a:solidFill>
        <a:latin typeface="+mn-lt"/>
        <a:ea typeface="+mn-ea"/>
        <a:cs typeface="+mn-cs"/>
      </a:defRPr>
    </a:lvl3pPr>
    <a:lvl4pPr marL="1377813" algn="l" defTabSz="918542" rtl="0" eaLnBrk="1" latinLnBrk="0" hangingPunct="1">
      <a:defRPr sz="1300" kern="1200">
        <a:solidFill>
          <a:schemeClr val="tx1"/>
        </a:solidFill>
        <a:latin typeface="+mn-lt"/>
        <a:ea typeface="+mn-ea"/>
        <a:cs typeface="+mn-cs"/>
      </a:defRPr>
    </a:lvl4pPr>
    <a:lvl5pPr marL="1837082" algn="l" defTabSz="918542" rtl="0" eaLnBrk="1" latinLnBrk="0" hangingPunct="1">
      <a:defRPr sz="1300" kern="1200">
        <a:solidFill>
          <a:schemeClr val="tx1"/>
        </a:solidFill>
        <a:latin typeface="+mn-lt"/>
        <a:ea typeface="+mn-ea"/>
        <a:cs typeface="+mn-cs"/>
      </a:defRPr>
    </a:lvl5pPr>
    <a:lvl6pPr marL="2296353" algn="l" defTabSz="918542" rtl="0" eaLnBrk="1" latinLnBrk="0" hangingPunct="1">
      <a:defRPr sz="1300" kern="1200">
        <a:solidFill>
          <a:schemeClr val="tx1"/>
        </a:solidFill>
        <a:latin typeface="+mn-lt"/>
        <a:ea typeface="+mn-ea"/>
        <a:cs typeface="+mn-cs"/>
      </a:defRPr>
    </a:lvl6pPr>
    <a:lvl7pPr marL="2755623" algn="l" defTabSz="918542" rtl="0" eaLnBrk="1" latinLnBrk="0" hangingPunct="1">
      <a:defRPr sz="1300" kern="1200">
        <a:solidFill>
          <a:schemeClr val="tx1"/>
        </a:solidFill>
        <a:latin typeface="+mn-lt"/>
        <a:ea typeface="+mn-ea"/>
        <a:cs typeface="+mn-cs"/>
      </a:defRPr>
    </a:lvl7pPr>
    <a:lvl8pPr marL="3214892" algn="l" defTabSz="918542" rtl="0" eaLnBrk="1" latinLnBrk="0" hangingPunct="1">
      <a:defRPr sz="1300" kern="1200">
        <a:solidFill>
          <a:schemeClr val="tx1"/>
        </a:solidFill>
        <a:latin typeface="+mn-lt"/>
        <a:ea typeface="+mn-ea"/>
        <a:cs typeface="+mn-cs"/>
      </a:defRPr>
    </a:lvl8pPr>
    <a:lvl9pPr marL="3674165" algn="l" defTabSz="918542"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5" name="Rectangle 44"/>
          <p:cNvSpPr/>
          <p:nvPr userDrawn="1"/>
        </p:nvSpPr>
        <p:spPr>
          <a:xfrm>
            <a:off x="0" y="3"/>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852" tIns="45926" rIns="91852" bIns="45926" rtlCol="0" anchor="ctr"/>
          <a:lstStyle/>
          <a:p>
            <a:pPr algn="ctr"/>
            <a:endParaRPr lang="en-US"/>
          </a:p>
        </p:txBody>
      </p:sp>
      <p:grpSp>
        <p:nvGrpSpPr>
          <p:cNvPr id="44" name="Group 43"/>
          <p:cNvGrpSpPr/>
          <p:nvPr userDrawn="1"/>
        </p:nvGrpSpPr>
        <p:grpSpPr>
          <a:xfrm>
            <a:off x="3" y="2267862"/>
            <a:ext cx="4190999" cy="4590143"/>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7" name="Freeform 46"/>
          <p:cNvSpPr>
            <a:spLocks/>
          </p:cNvSpPr>
          <p:nvPr userDrawn="1"/>
        </p:nvSpPr>
        <p:spPr bwMode="auto">
          <a:xfrm>
            <a:off x="7543805" y="2"/>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852" tIns="45926" rIns="91852" bIns="45926" numCol="1" anchor="t" anchorCtr="0" compatLnSpc="1">
            <a:prstTxWarp prst="textNoShape">
              <a:avLst/>
            </a:prstTxWarp>
          </a:bodyPr>
          <a:lstStyle/>
          <a:p>
            <a:endParaRPr lang="en-US"/>
          </a:p>
        </p:txBody>
      </p:sp>
      <p:sp>
        <p:nvSpPr>
          <p:cNvPr id="48" name="Freeform 47"/>
          <p:cNvSpPr>
            <a:spLocks/>
          </p:cNvSpPr>
          <p:nvPr userDrawn="1"/>
        </p:nvSpPr>
        <p:spPr bwMode="auto">
          <a:xfrm>
            <a:off x="3733803" y="5715000"/>
            <a:ext cx="5029201"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852" tIns="45926" rIns="91852" bIns="45926" numCol="1" anchor="t" anchorCtr="0" compatLnSpc="1">
            <a:prstTxWarp prst="textNoShape">
              <a:avLst/>
            </a:prstTxWarp>
          </a:bodyPr>
          <a:lstStyle/>
          <a:p>
            <a:endParaRPr lang="en-US"/>
          </a:p>
        </p:txBody>
      </p:sp>
      <p:sp>
        <p:nvSpPr>
          <p:cNvPr id="2" name="Title 1"/>
          <p:cNvSpPr>
            <a:spLocks noGrp="1"/>
          </p:cNvSpPr>
          <p:nvPr userDrawn="1">
            <p:ph type="ctrTitle"/>
          </p:nvPr>
        </p:nvSpPr>
        <p:spPr>
          <a:xfrm>
            <a:off x="990603" y="1116250"/>
            <a:ext cx="6858001" cy="708302"/>
          </a:xfrm>
        </p:spPr>
        <p:txBody>
          <a:bodyPr wrap="square">
            <a:spAutoFit/>
          </a:bodyPr>
          <a:lstStyle>
            <a:lvl1pPr algn="r">
              <a:defRPr sz="4000">
                <a:solidFill>
                  <a:schemeClr val="accent2">
                    <a:lumMod val="75000"/>
                  </a:schemeClr>
                </a:solidFill>
              </a:defRPr>
            </a:lvl1pPr>
          </a:lstStyle>
          <a:p>
            <a:r>
              <a:rPr lang="ru-RU" smtClean="0"/>
              <a:t>Образец заголовка</a:t>
            </a:r>
            <a:endParaRPr lang="en-US" dirty="0"/>
          </a:p>
        </p:txBody>
      </p:sp>
      <p:sp>
        <p:nvSpPr>
          <p:cNvPr id="3" name="Subtitle 2"/>
          <p:cNvSpPr>
            <a:spLocks noGrp="1"/>
          </p:cNvSpPr>
          <p:nvPr userDrawn="1">
            <p:ph type="subTitle" idx="1"/>
          </p:nvPr>
        </p:nvSpPr>
        <p:spPr>
          <a:xfrm>
            <a:off x="990603" y="1900541"/>
            <a:ext cx="6858001" cy="446056"/>
          </a:xfrm>
        </p:spPr>
        <p:txBody>
          <a:bodyPr wrap="square">
            <a:spAutoFit/>
          </a:bodyPr>
          <a:lstStyle>
            <a:lvl1pPr marL="0" indent="0" algn="r">
              <a:buNone/>
              <a:defRPr sz="2300">
                <a:solidFill>
                  <a:schemeClr val="accent1">
                    <a:lumMod val="75000"/>
                  </a:schemeClr>
                </a:solidFill>
              </a:defRPr>
            </a:lvl1pPr>
            <a:lvl2pPr marL="459272" indent="0" algn="ctr">
              <a:buNone/>
              <a:defRPr>
                <a:solidFill>
                  <a:schemeClr val="tx1">
                    <a:tint val="75000"/>
                  </a:schemeClr>
                </a:solidFill>
              </a:defRPr>
            </a:lvl2pPr>
            <a:lvl3pPr marL="918542" indent="0" algn="ctr">
              <a:buNone/>
              <a:defRPr>
                <a:solidFill>
                  <a:schemeClr val="tx1">
                    <a:tint val="75000"/>
                  </a:schemeClr>
                </a:solidFill>
              </a:defRPr>
            </a:lvl3pPr>
            <a:lvl4pPr marL="1377813" indent="0" algn="ctr">
              <a:buNone/>
              <a:defRPr>
                <a:solidFill>
                  <a:schemeClr val="tx1">
                    <a:tint val="75000"/>
                  </a:schemeClr>
                </a:solidFill>
              </a:defRPr>
            </a:lvl4pPr>
            <a:lvl5pPr marL="1837082" indent="0" algn="ctr">
              <a:buNone/>
              <a:defRPr>
                <a:solidFill>
                  <a:schemeClr val="tx1">
                    <a:tint val="75000"/>
                  </a:schemeClr>
                </a:solidFill>
              </a:defRPr>
            </a:lvl5pPr>
            <a:lvl6pPr marL="2296353" indent="0" algn="ctr">
              <a:buNone/>
              <a:defRPr>
                <a:solidFill>
                  <a:schemeClr val="tx1">
                    <a:tint val="75000"/>
                  </a:schemeClr>
                </a:solidFill>
              </a:defRPr>
            </a:lvl6pPr>
            <a:lvl7pPr marL="2755623" indent="0" algn="ctr">
              <a:buNone/>
              <a:defRPr>
                <a:solidFill>
                  <a:schemeClr val="tx1">
                    <a:tint val="75000"/>
                  </a:schemeClr>
                </a:solidFill>
              </a:defRPr>
            </a:lvl7pPr>
            <a:lvl8pPr marL="3214892" indent="0" algn="ctr">
              <a:buNone/>
              <a:defRPr>
                <a:solidFill>
                  <a:schemeClr val="tx1">
                    <a:tint val="75000"/>
                  </a:schemeClr>
                </a:solidFill>
              </a:defRPr>
            </a:lvl8pPr>
            <a:lvl9pPr marL="3674165"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userDrawn="1">
            <p:ph type="dt" sz="half" idx="10"/>
          </p:nvPr>
        </p:nvSpPr>
        <p:spPr/>
        <p:txBody>
          <a:bodyPr/>
          <a:lstStyle/>
          <a:p>
            <a:fld id="{FF6F1548-A370-498C-A14B-E715C2319CD9}" type="datetimeFigureOut">
              <a:rPr lang="en-US" smtClean="0"/>
              <a:pPr/>
              <a:t>11/3/2016</a:t>
            </a:fld>
            <a:endParaRPr lang="en-US"/>
          </a:p>
        </p:txBody>
      </p:sp>
      <p:sp>
        <p:nvSpPr>
          <p:cNvPr id="5" name="Footer Placeholder 4"/>
          <p:cNvSpPr>
            <a:spLocks noGrp="1"/>
          </p:cNvSpPr>
          <p:nvPr userDrawn="1">
            <p:ph type="ftr" sz="quarter" idx="11"/>
          </p:nvPr>
        </p:nvSpPr>
        <p:spPr/>
        <p:txBody>
          <a:bodyPr/>
          <a:lstStyle/>
          <a:p>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F6F1548-A370-498C-A14B-E715C2319CD9}" type="datetimeFigureOut">
              <a:rPr lang="en-US" smtClean="0"/>
              <a:pPr/>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2" y="274650"/>
            <a:ext cx="2057400" cy="5851523"/>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1" y="274650"/>
            <a:ext cx="6019799" cy="585152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F6F1548-A370-498C-A14B-E715C2319CD9}" type="datetimeFigureOut">
              <a:rPr lang="en-US" smtClean="0"/>
              <a:pPr/>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F6F1548-A370-498C-A14B-E715C2319CD9}" type="datetimeFigureOut">
              <a:rPr lang="en-US" smtClean="0"/>
              <a:pPr/>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2" y="4406908"/>
            <a:ext cx="7772401" cy="1362075"/>
          </a:xfrm>
        </p:spPr>
        <p:txBody>
          <a:bodyPr anchor="t"/>
          <a:lstStyle>
            <a:lvl1pPr algn="l">
              <a:defRPr sz="4000" b="1" cap="all"/>
            </a:lvl1pPr>
          </a:lstStyle>
          <a:p>
            <a:r>
              <a:rPr lang="ru-RU" smtClean="0"/>
              <a:t>Образец заголовка</a:t>
            </a:r>
            <a:endParaRPr lang="en-US"/>
          </a:p>
        </p:txBody>
      </p:sp>
      <p:sp>
        <p:nvSpPr>
          <p:cNvPr id="3" name="Text Placeholder 2"/>
          <p:cNvSpPr>
            <a:spLocks noGrp="1"/>
          </p:cNvSpPr>
          <p:nvPr>
            <p:ph type="body" idx="1"/>
          </p:nvPr>
        </p:nvSpPr>
        <p:spPr>
          <a:xfrm>
            <a:off x="722312" y="2906721"/>
            <a:ext cx="7772401" cy="1500188"/>
          </a:xfrm>
        </p:spPr>
        <p:txBody>
          <a:bodyPr anchor="b"/>
          <a:lstStyle>
            <a:lvl1pPr marL="0" indent="0">
              <a:buNone/>
              <a:defRPr sz="1900">
                <a:solidFill>
                  <a:schemeClr val="tx1">
                    <a:tint val="75000"/>
                  </a:schemeClr>
                </a:solidFill>
              </a:defRPr>
            </a:lvl1pPr>
            <a:lvl2pPr marL="459272" indent="0">
              <a:buNone/>
              <a:defRPr sz="1800">
                <a:solidFill>
                  <a:schemeClr val="tx1">
                    <a:tint val="75000"/>
                  </a:schemeClr>
                </a:solidFill>
              </a:defRPr>
            </a:lvl2pPr>
            <a:lvl3pPr marL="918542" indent="0">
              <a:buNone/>
              <a:defRPr sz="1500">
                <a:solidFill>
                  <a:schemeClr val="tx1">
                    <a:tint val="75000"/>
                  </a:schemeClr>
                </a:solidFill>
              </a:defRPr>
            </a:lvl3pPr>
            <a:lvl4pPr marL="1377813" indent="0">
              <a:buNone/>
              <a:defRPr sz="1500">
                <a:solidFill>
                  <a:schemeClr val="tx1">
                    <a:tint val="75000"/>
                  </a:schemeClr>
                </a:solidFill>
              </a:defRPr>
            </a:lvl4pPr>
            <a:lvl5pPr marL="1837082" indent="0">
              <a:buNone/>
              <a:defRPr sz="1500">
                <a:solidFill>
                  <a:schemeClr val="tx1">
                    <a:tint val="75000"/>
                  </a:schemeClr>
                </a:solidFill>
              </a:defRPr>
            </a:lvl5pPr>
            <a:lvl6pPr marL="2296353" indent="0">
              <a:buNone/>
              <a:defRPr sz="1500">
                <a:solidFill>
                  <a:schemeClr val="tx1">
                    <a:tint val="75000"/>
                  </a:schemeClr>
                </a:solidFill>
              </a:defRPr>
            </a:lvl6pPr>
            <a:lvl7pPr marL="2755623" indent="0">
              <a:buNone/>
              <a:defRPr sz="1500">
                <a:solidFill>
                  <a:schemeClr val="tx1">
                    <a:tint val="75000"/>
                  </a:schemeClr>
                </a:solidFill>
              </a:defRPr>
            </a:lvl7pPr>
            <a:lvl8pPr marL="3214892" indent="0">
              <a:buNone/>
              <a:defRPr sz="1500">
                <a:solidFill>
                  <a:schemeClr val="tx1">
                    <a:tint val="75000"/>
                  </a:schemeClr>
                </a:solidFill>
              </a:defRPr>
            </a:lvl8pPr>
            <a:lvl9pPr marL="3674165" indent="0">
              <a:buNone/>
              <a:defRPr sz="15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F6F1548-A370-498C-A14B-E715C2319CD9}" type="datetimeFigureOut">
              <a:rPr lang="en-US" smtClean="0"/>
              <a:pPr/>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4" y="1600204"/>
            <a:ext cx="4038601" cy="4525965"/>
          </a:xfrm>
        </p:spPr>
        <p:txBody>
          <a:bodyPr/>
          <a:lstStyle>
            <a:lvl1pPr>
              <a:defRPr sz="2700"/>
            </a:lvl1pPr>
            <a:lvl2pPr>
              <a:defRPr sz="2300"/>
            </a:lvl2pPr>
            <a:lvl3pPr>
              <a:defRPr sz="19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2" y="1600204"/>
            <a:ext cx="4038601" cy="4525965"/>
          </a:xfrm>
        </p:spPr>
        <p:txBody>
          <a:bodyPr/>
          <a:lstStyle>
            <a:lvl1pPr>
              <a:defRPr sz="2700"/>
            </a:lvl1pPr>
            <a:lvl2pPr>
              <a:defRPr sz="2300"/>
            </a:lvl2pPr>
            <a:lvl3pPr>
              <a:defRPr sz="19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FF6F1548-A370-498C-A14B-E715C2319CD9}" type="datetimeFigureOut">
              <a:rPr lang="en-US" smtClean="0"/>
              <a:pPr/>
              <a:t>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4" y="1535116"/>
            <a:ext cx="4040190" cy="639766"/>
          </a:xfrm>
        </p:spPr>
        <p:txBody>
          <a:bodyPr anchor="b"/>
          <a:lstStyle>
            <a:lvl1pPr marL="0" indent="0">
              <a:buNone/>
              <a:defRPr sz="2300" b="1"/>
            </a:lvl1pPr>
            <a:lvl2pPr marL="459272" indent="0">
              <a:buNone/>
              <a:defRPr sz="1900" b="1"/>
            </a:lvl2pPr>
            <a:lvl3pPr marL="918542" indent="0">
              <a:buNone/>
              <a:defRPr sz="1800" b="1"/>
            </a:lvl3pPr>
            <a:lvl4pPr marL="1377813" indent="0">
              <a:buNone/>
              <a:defRPr sz="1500" b="1"/>
            </a:lvl4pPr>
            <a:lvl5pPr marL="1837082" indent="0">
              <a:buNone/>
              <a:defRPr sz="1500" b="1"/>
            </a:lvl5pPr>
            <a:lvl6pPr marL="2296353" indent="0">
              <a:buNone/>
              <a:defRPr sz="1500" b="1"/>
            </a:lvl6pPr>
            <a:lvl7pPr marL="2755623" indent="0">
              <a:buNone/>
              <a:defRPr sz="1500" b="1"/>
            </a:lvl7pPr>
            <a:lvl8pPr marL="3214892" indent="0">
              <a:buNone/>
              <a:defRPr sz="1500" b="1"/>
            </a:lvl8pPr>
            <a:lvl9pPr marL="3674165" indent="0">
              <a:buNone/>
              <a:defRPr sz="1500" b="1"/>
            </a:lvl9pPr>
          </a:lstStyle>
          <a:p>
            <a:pPr lvl="0"/>
            <a:r>
              <a:rPr lang="ru-RU" smtClean="0"/>
              <a:t>Образец текста</a:t>
            </a:r>
          </a:p>
        </p:txBody>
      </p:sp>
      <p:sp>
        <p:nvSpPr>
          <p:cNvPr id="4" name="Content Placeholder 3"/>
          <p:cNvSpPr>
            <a:spLocks noGrp="1"/>
          </p:cNvSpPr>
          <p:nvPr>
            <p:ph sz="half" idx="2"/>
          </p:nvPr>
        </p:nvSpPr>
        <p:spPr>
          <a:xfrm>
            <a:off x="457204" y="2174884"/>
            <a:ext cx="4040190" cy="3951284"/>
          </a:xfrm>
        </p:spPr>
        <p:txBody>
          <a:bodyPr/>
          <a:lstStyle>
            <a:lvl1pPr>
              <a:defRPr sz="2300"/>
            </a:lvl1pPr>
            <a:lvl2pPr>
              <a:defRPr sz="19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9" y="1535116"/>
            <a:ext cx="4041775" cy="639766"/>
          </a:xfrm>
        </p:spPr>
        <p:txBody>
          <a:bodyPr anchor="b"/>
          <a:lstStyle>
            <a:lvl1pPr marL="0" indent="0">
              <a:buNone/>
              <a:defRPr sz="2300" b="1"/>
            </a:lvl1pPr>
            <a:lvl2pPr marL="459272" indent="0">
              <a:buNone/>
              <a:defRPr sz="1900" b="1"/>
            </a:lvl2pPr>
            <a:lvl3pPr marL="918542" indent="0">
              <a:buNone/>
              <a:defRPr sz="1800" b="1"/>
            </a:lvl3pPr>
            <a:lvl4pPr marL="1377813" indent="0">
              <a:buNone/>
              <a:defRPr sz="1500" b="1"/>
            </a:lvl4pPr>
            <a:lvl5pPr marL="1837082" indent="0">
              <a:buNone/>
              <a:defRPr sz="1500" b="1"/>
            </a:lvl5pPr>
            <a:lvl6pPr marL="2296353" indent="0">
              <a:buNone/>
              <a:defRPr sz="1500" b="1"/>
            </a:lvl6pPr>
            <a:lvl7pPr marL="2755623" indent="0">
              <a:buNone/>
              <a:defRPr sz="1500" b="1"/>
            </a:lvl7pPr>
            <a:lvl8pPr marL="3214892" indent="0">
              <a:buNone/>
              <a:defRPr sz="1500" b="1"/>
            </a:lvl8pPr>
            <a:lvl9pPr marL="3674165" indent="0">
              <a:buNone/>
              <a:defRPr sz="1500" b="1"/>
            </a:lvl9pPr>
          </a:lstStyle>
          <a:p>
            <a:pPr lvl="0"/>
            <a:r>
              <a:rPr lang="ru-RU" smtClean="0"/>
              <a:t>Образец текста</a:t>
            </a:r>
          </a:p>
        </p:txBody>
      </p:sp>
      <p:sp>
        <p:nvSpPr>
          <p:cNvPr id="6" name="Content Placeholder 5"/>
          <p:cNvSpPr>
            <a:spLocks noGrp="1"/>
          </p:cNvSpPr>
          <p:nvPr>
            <p:ph sz="quarter" idx="4"/>
          </p:nvPr>
        </p:nvSpPr>
        <p:spPr>
          <a:xfrm>
            <a:off x="4645029" y="2174884"/>
            <a:ext cx="4041775" cy="3951284"/>
          </a:xfrm>
        </p:spPr>
        <p:txBody>
          <a:bodyPr/>
          <a:lstStyle>
            <a:lvl1pPr>
              <a:defRPr sz="2300"/>
            </a:lvl1pPr>
            <a:lvl2pPr>
              <a:defRPr sz="19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FF6F1548-A370-498C-A14B-E715C2319CD9}" type="datetimeFigureOut">
              <a:rPr lang="en-US" smtClean="0"/>
              <a:pPr/>
              <a:t>11/3/2016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FF6F1548-A370-498C-A14B-E715C2319CD9}" type="datetimeFigureOut">
              <a:rPr lang="en-US" smtClean="0"/>
              <a:pPr/>
              <a:t>11/3/2016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6F1548-A370-498C-A14B-E715C2319CD9}" type="datetimeFigureOut">
              <a:rPr lang="en-US" smtClean="0"/>
              <a:pPr/>
              <a:t>11/3/2016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6" y="273055"/>
            <a:ext cx="3008313" cy="1162051"/>
          </a:xfrm>
        </p:spPr>
        <p:txBody>
          <a:bodyPr anchor="b"/>
          <a:lstStyle>
            <a:lvl1pPr algn="l">
              <a:defRPr sz="1900" b="1"/>
            </a:lvl1pPr>
          </a:lstStyle>
          <a:p>
            <a:r>
              <a:rPr lang="ru-RU" smtClean="0"/>
              <a:t>Образец заголовка</a:t>
            </a:r>
            <a:endParaRPr lang="en-US"/>
          </a:p>
        </p:txBody>
      </p:sp>
      <p:sp>
        <p:nvSpPr>
          <p:cNvPr id="3" name="Content Placeholder 2"/>
          <p:cNvSpPr>
            <a:spLocks noGrp="1"/>
          </p:cNvSpPr>
          <p:nvPr>
            <p:ph idx="1"/>
          </p:nvPr>
        </p:nvSpPr>
        <p:spPr>
          <a:xfrm>
            <a:off x="3575051" y="273056"/>
            <a:ext cx="5111750" cy="5853114"/>
          </a:xfrm>
        </p:spPr>
        <p:txBody>
          <a:bodyPr/>
          <a:lstStyle>
            <a:lvl1pPr>
              <a:defRPr sz="3300"/>
            </a:lvl1pPr>
            <a:lvl2pPr>
              <a:defRPr sz="2700"/>
            </a:lvl2pPr>
            <a:lvl3pPr>
              <a:defRPr sz="2300"/>
            </a:lvl3pPr>
            <a:lvl4pPr>
              <a:defRPr sz="1900"/>
            </a:lvl4pPr>
            <a:lvl5pPr>
              <a:defRPr sz="1900"/>
            </a:lvl5pPr>
            <a:lvl6pPr>
              <a:defRPr sz="1900"/>
            </a:lvl6pPr>
            <a:lvl7pPr>
              <a:defRPr sz="1900"/>
            </a:lvl7pPr>
            <a:lvl8pPr>
              <a:defRPr sz="1900"/>
            </a:lvl8pPr>
            <a:lvl9pPr>
              <a:defRPr sz="19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457206" y="1435107"/>
            <a:ext cx="3008313" cy="4691063"/>
          </a:xfrm>
        </p:spPr>
        <p:txBody>
          <a:bodyPr/>
          <a:lstStyle>
            <a:lvl1pPr marL="0" indent="0">
              <a:buNone/>
              <a:defRPr sz="1500"/>
            </a:lvl1pPr>
            <a:lvl2pPr marL="459272" indent="0">
              <a:buNone/>
              <a:defRPr sz="1300"/>
            </a:lvl2pPr>
            <a:lvl3pPr marL="918542" indent="0">
              <a:buNone/>
              <a:defRPr sz="1100"/>
            </a:lvl3pPr>
            <a:lvl4pPr marL="1377813" indent="0">
              <a:buNone/>
              <a:defRPr sz="900"/>
            </a:lvl4pPr>
            <a:lvl5pPr marL="1837082" indent="0">
              <a:buNone/>
              <a:defRPr sz="900"/>
            </a:lvl5pPr>
            <a:lvl6pPr marL="2296353" indent="0">
              <a:buNone/>
              <a:defRPr sz="900"/>
            </a:lvl6pPr>
            <a:lvl7pPr marL="2755623" indent="0">
              <a:buNone/>
              <a:defRPr sz="900"/>
            </a:lvl7pPr>
            <a:lvl8pPr marL="3214892" indent="0">
              <a:buNone/>
              <a:defRPr sz="900"/>
            </a:lvl8pPr>
            <a:lvl9pPr marL="3674165"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F6F1548-A370-498C-A14B-E715C2319CD9}" type="datetimeFigureOut">
              <a:rPr lang="en-US" smtClean="0"/>
              <a:pPr/>
              <a:t>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3"/>
            <a:ext cx="5486400" cy="566738"/>
          </a:xfrm>
        </p:spPr>
        <p:txBody>
          <a:bodyPr anchor="b"/>
          <a:lstStyle>
            <a:lvl1pPr algn="l">
              <a:defRPr sz="1900" b="1"/>
            </a:lvl1pPr>
          </a:lstStyle>
          <a:p>
            <a:r>
              <a:rPr lang="ru-RU" smtClean="0"/>
              <a:t>Образец заголовка</a:t>
            </a:r>
            <a:endParaRPr lang="en-US"/>
          </a:p>
        </p:txBody>
      </p:sp>
      <p:sp>
        <p:nvSpPr>
          <p:cNvPr id="3" name="Picture Placeholder 2"/>
          <p:cNvSpPr>
            <a:spLocks noGrp="1"/>
          </p:cNvSpPr>
          <p:nvPr>
            <p:ph type="pic" idx="1"/>
          </p:nvPr>
        </p:nvSpPr>
        <p:spPr>
          <a:xfrm>
            <a:off x="1792289" y="612773"/>
            <a:ext cx="5486400" cy="4114800"/>
          </a:xfrm>
        </p:spPr>
        <p:txBody>
          <a:bodyPr/>
          <a:lstStyle>
            <a:lvl1pPr marL="0" indent="0">
              <a:buNone/>
              <a:defRPr sz="3300"/>
            </a:lvl1pPr>
            <a:lvl2pPr marL="459272" indent="0">
              <a:buNone/>
              <a:defRPr sz="2700"/>
            </a:lvl2pPr>
            <a:lvl3pPr marL="918542" indent="0">
              <a:buNone/>
              <a:defRPr sz="2300"/>
            </a:lvl3pPr>
            <a:lvl4pPr marL="1377813" indent="0">
              <a:buNone/>
              <a:defRPr sz="1900"/>
            </a:lvl4pPr>
            <a:lvl5pPr marL="1837082" indent="0">
              <a:buNone/>
              <a:defRPr sz="1900"/>
            </a:lvl5pPr>
            <a:lvl6pPr marL="2296353" indent="0">
              <a:buNone/>
              <a:defRPr sz="1900"/>
            </a:lvl6pPr>
            <a:lvl7pPr marL="2755623" indent="0">
              <a:buNone/>
              <a:defRPr sz="1900"/>
            </a:lvl7pPr>
            <a:lvl8pPr marL="3214892" indent="0">
              <a:buNone/>
              <a:defRPr sz="1900"/>
            </a:lvl8pPr>
            <a:lvl9pPr marL="3674165" indent="0">
              <a:buNone/>
              <a:defRPr sz="1900"/>
            </a:lvl9pPr>
          </a:lstStyle>
          <a:p>
            <a:r>
              <a:rPr lang="ru-RU" smtClean="0"/>
              <a:t>Вставка рисунка</a:t>
            </a:r>
            <a:endParaRPr lang="en-US"/>
          </a:p>
        </p:txBody>
      </p:sp>
      <p:sp>
        <p:nvSpPr>
          <p:cNvPr id="4" name="Text Placeholder 3"/>
          <p:cNvSpPr>
            <a:spLocks noGrp="1"/>
          </p:cNvSpPr>
          <p:nvPr>
            <p:ph type="body" sz="half" idx="2"/>
          </p:nvPr>
        </p:nvSpPr>
        <p:spPr>
          <a:xfrm>
            <a:off x="1792289" y="5367346"/>
            <a:ext cx="5486400" cy="804863"/>
          </a:xfrm>
        </p:spPr>
        <p:txBody>
          <a:bodyPr/>
          <a:lstStyle>
            <a:lvl1pPr marL="0" indent="0">
              <a:buNone/>
              <a:defRPr sz="1500"/>
            </a:lvl1pPr>
            <a:lvl2pPr marL="459272" indent="0">
              <a:buNone/>
              <a:defRPr sz="1300"/>
            </a:lvl2pPr>
            <a:lvl3pPr marL="918542" indent="0">
              <a:buNone/>
              <a:defRPr sz="1100"/>
            </a:lvl3pPr>
            <a:lvl4pPr marL="1377813" indent="0">
              <a:buNone/>
              <a:defRPr sz="900"/>
            </a:lvl4pPr>
            <a:lvl5pPr marL="1837082" indent="0">
              <a:buNone/>
              <a:defRPr sz="900"/>
            </a:lvl5pPr>
            <a:lvl6pPr marL="2296353" indent="0">
              <a:buNone/>
              <a:defRPr sz="900"/>
            </a:lvl6pPr>
            <a:lvl7pPr marL="2755623" indent="0">
              <a:buNone/>
              <a:defRPr sz="900"/>
            </a:lvl7pPr>
            <a:lvl8pPr marL="3214892" indent="0">
              <a:buNone/>
              <a:defRPr sz="900"/>
            </a:lvl8pPr>
            <a:lvl9pPr marL="3674165"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F6F1548-A370-498C-A14B-E715C2319CD9}" type="datetimeFigureOut">
              <a:rPr lang="en-US" smtClean="0"/>
              <a:pPr/>
              <a:t>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60"/>
            <a:ext cx="2133600" cy="365124"/>
          </a:xfrm>
          <a:prstGeom prst="rect">
            <a:avLst/>
          </a:prstGeom>
        </p:spPr>
        <p:txBody>
          <a:bodyPr vert="horz" lIns="91852" tIns="45926" rIns="91852" bIns="45926" rtlCol="0" anchor="ctr"/>
          <a:lstStyle>
            <a:lvl1pPr algn="l">
              <a:defRPr sz="1300">
                <a:solidFill>
                  <a:schemeClr val="tx1">
                    <a:tint val="75000"/>
                  </a:schemeClr>
                </a:solidFill>
              </a:defRPr>
            </a:lvl1pPr>
          </a:lstStyle>
          <a:p>
            <a:fld id="{FF6F1548-A370-498C-A14B-E715C2319CD9}" type="datetimeFigureOut">
              <a:rPr lang="en-US" smtClean="0"/>
              <a:pPr/>
              <a:t>11/3/2016</a:t>
            </a:fld>
            <a:endParaRPr lang="en-US"/>
          </a:p>
        </p:txBody>
      </p:sp>
      <p:sp>
        <p:nvSpPr>
          <p:cNvPr id="5" name="Footer Placeholder 4"/>
          <p:cNvSpPr>
            <a:spLocks noGrp="1"/>
          </p:cNvSpPr>
          <p:nvPr>
            <p:ph type="ftr" sz="quarter" idx="3"/>
          </p:nvPr>
        </p:nvSpPr>
        <p:spPr>
          <a:xfrm>
            <a:off x="3124201" y="6356360"/>
            <a:ext cx="2895600" cy="365124"/>
          </a:xfrm>
          <a:prstGeom prst="rect">
            <a:avLst/>
          </a:prstGeom>
        </p:spPr>
        <p:txBody>
          <a:bodyPr vert="horz" lIns="91852" tIns="45926" rIns="91852" bIns="45926" rtlCol="0" anchor="ctr"/>
          <a:lstStyle>
            <a:lvl1pPr algn="ctr">
              <a:defRPr sz="1300">
                <a:solidFill>
                  <a:schemeClr val="tx1">
                    <a:tint val="75000"/>
                  </a:schemeClr>
                </a:solidFill>
              </a:defRPr>
            </a:lvl1pPr>
          </a:lstStyle>
          <a:p>
            <a:endParaRPr lang="en-US"/>
          </a:p>
        </p:txBody>
      </p:sp>
      <p:grpSp>
        <p:nvGrpSpPr>
          <p:cNvPr id="33" name="Group 32"/>
          <p:cNvGrpSpPr/>
          <p:nvPr/>
        </p:nvGrpSpPr>
        <p:grpSpPr>
          <a:xfrm>
            <a:off x="8" y="3"/>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 name="Slide Number Placeholder 5"/>
          <p:cNvSpPr>
            <a:spLocks noGrp="1"/>
          </p:cNvSpPr>
          <p:nvPr>
            <p:ph type="sldNum" sz="quarter" idx="4"/>
          </p:nvPr>
        </p:nvSpPr>
        <p:spPr>
          <a:xfrm>
            <a:off x="6553200" y="6356360"/>
            <a:ext cx="2133600" cy="365124"/>
          </a:xfrm>
          <a:prstGeom prst="rect">
            <a:avLst/>
          </a:prstGeom>
        </p:spPr>
        <p:txBody>
          <a:bodyPr vert="horz" lIns="91852" tIns="45926" rIns="91852" bIns="45926" rtlCol="0" anchor="ctr"/>
          <a:lstStyle>
            <a:lvl1pPr algn="r">
              <a:defRPr sz="1300">
                <a:solidFill>
                  <a:schemeClr val="tx1">
                    <a:tint val="75000"/>
                  </a:schemeClr>
                </a:solidFill>
              </a:defRPr>
            </a:lvl1pPr>
          </a:lstStyle>
          <a:p>
            <a:fld id="{C238F03A-58E1-4ECA-9024-348A9A81A53D}" type="slidenum">
              <a:rPr lang="en-US" smtClean="0"/>
              <a:pPr/>
              <a:t>‹#›</a:t>
            </a:fld>
            <a:endParaRPr lang="en-US"/>
          </a:p>
        </p:txBody>
      </p:sp>
      <p:sp>
        <p:nvSpPr>
          <p:cNvPr id="2" name="Title Placeholder 1"/>
          <p:cNvSpPr>
            <a:spLocks noGrp="1"/>
          </p:cNvSpPr>
          <p:nvPr>
            <p:ph type="title"/>
          </p:nvPr>
        </p:nvSpPr>
        <p:spPr>
          <a:xfrm>
            <a:off x="457201" y="274643"/>
            <a:ext cx="8229600" cy="1143000"/>
          </a:xfrm>
          <a:prstGeom prst="rect">
            <a:avLst/>
          </a:prstGeom>
        </p:spPr>
        <p:txBody>
          <a:bodyPr vert="horz" lIns="91852" tIns="45926" rIns="91852" bIns="45926"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1" y="1600204"/>
            <a:ext cx="8229600" cy="4525965"/>
          </a:xfrm>
          <a:prstGeom prst="rect">
            <a:avLst/>
          </a:prstGeom>
        </p:spPr>
        <p:txBody>
          <a:bodyPr vert="horz" lIns="91852" tIns="45926" rIns="91852" bIns="45926"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grpSp>
        <p:nvGrpSpPr>
          <p:cNvPr id="12" name="Group 11"/>
          <p:cNvGrpSpPr/>
          <p:nvPr/>
        </p:nvGrpSpPr>
        <p:grpSpPr>
          <a:xfrm>
            <a:off x="3" y="2855099"/>
            <a:ext cx="3581400" cy="4002908"/>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8542"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4455" indent="-344455" algn="l" defTabSz="918542" rtl="0" eaLnBrk="1" latinLnBrk="0" hangingPunct="1">
        <a:spcBef>
          <a:spcPct val="20000"/>
        </a:spcBef>
        <a:buFont typeface="Arial" pitchFamily="34" charset="0"/>
        <a:buChar char="•"/>
        <a:defRPr sz="2300" kern="1200">
          <a:solidFill>
            <a:schemeClr val="accent1">
              <a:lumMod val="75000"/>
            </a:schemeClr>
          </a:solidFill>
          <a:latin typeface="+mn-lt"/>
          <a:ea typeface="+mn-ea"/>
          <a:cs typeface="+mn-cs"/>
        </a:defRPr>
      </a:lvl1pPr>
      <a:lvl2pPr marL="746316" indent="-287044" algn="l" defTabSz="918542" rtl="0" eaLnBrk="1" latinLnBrk="0" hangingPunct="1">
        <a:spcBef>
          <a:spcPct val="20000"/>
        </a:spcBef>
        <a:buFont typeface="Arial" pitchFamily="34" charset="0"/>
        <a:buChar char="–"/>
        <a:defRPr sz="1900" kern="1200">
          <a:solidFill>
            <a:schemeClr val="accent1">
              <a:lumMod val="75000"/>
            </a:schemeClr>
          </a:solidFill>
          <a:latin typeface="+mn-lt"/>
          <a:ea typeface="+mn-ea"/>
          <a:cs typeface="+mn-cs"/>
        </a:defRPr>
      </a:lvl2pPr>
      <a:lvl3pPr marL="1148178" indent="-229636" algn="l" defTabSz="918542"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7447" indent="-229636" algn="l" defTabSz="918542" rtl="0" eaLnBrk="1" latinLnBrk="0" hangingPunct="1">
        <a:spcBef>
          <a:spcPct val="20000"/>
        </a:spcBef>
        <a:buFont typeface="Arial" pitchFamily="34" charset="0"/>
        <a:buChar char="–"/>
        <a:defRPr sz="1500" kern="1200">
          <a:solidFill>
            <a:schemeClr val="accent1">
              <a:lumMod val="75000"/>
            </a:schemeClr>
          </a:solidFill>
          <a:latin typeface="+mn-lt"/>
          <a:ea typeface="+mn-ea"/>
          <a:cs typeface="+mn-cs"/>
        </a:defRPr>
      </a:lvl4pPr>
      <a:lvl5pPr marL="2066718" indent="-229636" algn="l" defTabSz="918542" rtl="0" eaLnBrk="1" latinLnBrk="0" hangingPunct="1">
        <a:spcBef>
          <a:spcPct val="20000"/>
        </a:spcBef>
        <a:buFont typeface="Arial" pitchFamily="34" charset="0"/>
        <a:buChar char="»"/>
        <a:defRPr sz="1500" kern="1200">
          <a:solidFill>
            <a:schemeClr val="accent1">
              <a:lumMod val="75000"/>
            </a:schemeClr>
          </a:solidFill>
          <a:latin typeface="+mn-lt"/>
          <a:ea typeface="+mn-ea"/>
          <a:cs typeface="+mn-cs"/>
        </a:defRPr>
      </a:lvl5pPr>
      <a:lvl6pPr marL="2525988" indent="-229636" algn="l" defTabSz="918542" rtl="0" eaLnBrk="1" latinLnBrk="0" hangingPunct="1">
        <a:spcBef>
          <a:spcPct val="20000"/>
        </a:spcBef>
        <a:buFont typeface="Arial" pitchFamily="34" charset="0"/>
        <a:buChar char="•"/>
        <a:defRPr sz="1900" kern="1200">
          <a:solidFill>
            <a:schemeClr val="tx1"/>
          </a:solidFill>
          <a:latin typeface="+mn-lt"/>
          <a:ea typeface="+mn-ea"/>
          <a:cs typeface="+mn-cs"/>
        </a:defRPr>
      </a:lvl6pPr>
      <a:lvl7pPr marL="2985257" indent="-229636" algn="l" defTabSz="918542" rtl="0" eaLnBrk="1" latinLnBrk="0" hangingPunct="1">
        <a:spcBef>
          <a:spcPct val="20000"/>
        </a:spcBef>
        <a:buFont typeface="Arial" pitchFamily="34" charset="0"/>
        <a:buChar char="•"/>
        <a:defRPr sz="1900" kern="1200">
          <a:solidFill>
            <a:schemeClr val="tx1"/>
          </a:solidFill>
          <a:latin typeface="+mn-lt"/>
          <a:ea typeface="+mn-ea"/>
          <a:cs typeface="+mn-cs"/>
        </a:defRPr>
      </a:lvl7pPr>
      <a:lvl8pPr marL="3444528" indent="-229636" algn="l" defTabSz="918542" rtl="0" eaLnBrk="1" latinLnBrk="0" hangingPunct="1">
        <a:spcBef>
          <a:spcPct val="20000"/>
        </a:spcBef>
        <a:buFont typeface="Arial" pitchFamily="34" charset="0"/>
        <a:buChar char="•"/>
        <a:defRPr sz="1900" kern="1200">
          <a:solidFill>
            <a:schemeClr val="tx1"/>
          </a:solidFill>
          <a:latin typeface="+mn-lt"/>
          <a:ea typeface="+mn-ea"/>
          <a:cs typeface="+mn-cs"/>
        </a:defRPr>
      </a:lvl8pPr>
      <a:lvl9pPr marL="3903799" indent="-229636" algn="l" defTabSz="918542" rtl="0" eaLnBrk="1" latinLnBrk="0" hangingPunct="1">
        <a:spcBef>
          <a:spcPct val="20000"/>
        </a:spcBef>
        <a:buFont typeface="Arial" pitchFamily="34" charset="0"/>
        <a:buChar char="•"/>
        <a:defRPr sz="1900" kern="1200">
          <a:solidFill>
            <a:schemeClr val="tx1"/>
          </a:solidFill>
          <a:latin typeface="+mn-lt"/>
          <a:ea typeface="+mn-ea"/>
          <a:cs typeface="+mn-cs"/>
        </a:defRPr>
      </a:lvl9pPr>
    </p:bodyStyle>
    <p:otherStyle>
      <a:defPPr>
        <a:defRPr lang="en-US"/>
      </a:defPPr>
      <a:lvl1pPr marL="0" algn="l" defTabSz="918542" rtl="0" eaLnBrk="1" latinLnBrk="0" hangingPunct="1">
        <a:defRPr sz="1800" kern="1200">
          <a:solidFill>
            <a:schemeClr val="tx1"/>
          </a:solidFill>
          <a:latin typeface="+mn-lt"/>
          <a:ea typeface="+mn-ea"/>
          <a:cs typeface="+mn-cs"/>
        </a:defRPr>
      </a:lvl1pPr>
      <a:lvl2pPr marL="459272" algn="l" defTabSz="918542" rtl="0" eaLnBrk="1" latinLnBrk="0" hangingPunct="1">
        <a:defRPr sz="1800" kern="1200">
          <a:solidFill>
            <a:schemeClr val="tx1"/>
          </a:solidFill>
          <a:latin typeface="+mn-lt"/>
          <a:ea typeface="+mn-ea"/>
          <a:cs typeface="+mn-cs"/>
        </a:defRPr>
      </a:lvl2pPr>
      <a:lvl3pPr marL="918542" algn="l" defTabSz="918542" rtl="0" eaLnBrk="1" latinLnBrk="0" hangingPunct="1">
        <a:defRPr sz="1800" kern="1200">
          <a:solidFill>
            <a:schemeClr val="tx1"/>
          </a:solidFill>
          <a:latin typeface="+mn-lt"/>
          <a:ea typeface="+mn-ea"/>
          <a:cs typeface="+mn-cs"/>
        </a:defRPr>
      </a:lvl3pPr>
      <a:lvl4pPr marL="1377813" algn="l" defTabSz="918542" rtl="0" eaLnBrk="1" latinLnBrk="0" hangingPunct="1">
        <a:defRPr sz="1800" kern="1200">
          <a:solidFill>
            <a:schemeClr val="tx1"/>
          </a:solidFill>
          <a:latin typeface="+mn-lt"/>
          <a:ea typeface="+mn-ea"/>
          <a:cs typeface="+mn-cs"/>
        </a:defRPr>
      </a:lvl4pPr>
      <a:lvl5pPr marL="1837082" algn="l" defTabSz="918542" rtl="0" eaLnBrk="1" latinLnBrk="0" hangingPunct="1">
        <a:defRPr sz="1800" kern="1200">
          <a:solidFill>
            <a:schemeClr val="tx1"/>
          </a:solidFill>
          <a:latin typeface="+mn-lt"/>
          <a:ea typeface="+mn-ea"/>
          <a:cs typeface="+mn-cs"/>
        </a:defRPr>
      </a:lvl5pPr>
      <a:lvl6pPr marL="2296353" algn="l" defTabSz="918542" rtl="0" eaLnBrk="1" latinLnBrk="0" hangingPunct="1">
        <a:defRPr sz="1800" kern="1200">
          <a:solidFill>
            <a:schemeClr val="tx1"/>
          </a:solidFill>
          <a:latin typeface="+mn-lt"/>
          <a:ea typeface="+mn-ea"/>
          <a:cs typeface="+mn-cs"/>
        </a:defRPr>
      </a:lvl6pPr>
      <a:lvl7pPr marL="2755623" algn="l" defTabSz="918542" rtl="0" eaLnBrk="1" latinLnBrk="0" hangingPunct="1">
        <a:defRPr sz="1800" kern="1200">
          <a:solidFill>
            <a:schemeClr val="tx1"/>
          </a:solidFill>
          <a:latin typeface="+mn-lt"/>
          <a:ea typeface="+mn-ea"/>
          <a:cs typeface="+mn-cs"/>
        </a:defRPr>
      </a:lvl7pPr>
      <a:lvl8pPr marL="3214892" algn="l" defTabSz="918542" rtl="0" eaLnBrk="1" latinLnBrk="0" hangingPunct="1">
        <a:defRPr sz="1800" kern="1200">
          <a:solidFill>
            <a:schemeClr val="tx1"/>
          </a:solidFill>
          <a:latin typeface="+mn-lt"/>
          <a:ea typeface="+mn-ea"/>
          <a:cs typeface="+mn-cs"/>
        </a:defRPr>
      </a:lvl8pPr>
      <a:lvl9pPr marL="3674165" algn="l" defTabSz="9185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8.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403648" y="1618928"/>
            <a:ext cx="6858001" cy="1016079"/>
          </a:xfrm>
        </p:spPr>
        <p:txBody>
          <a:bodyPr/>
          <a:lstStyle/>
          <a:p>
            <a:r>
              <a:rPr lang="ru-RU" sz="6000" dirty="0" smtClean="0">
                <a:latin typeface="Yu Gothic UI" pitchFamily="34" charset="-128"/>
                <a:ea typeface="Yu Gothic UI" pitchFamily="34" charset="-128"/>
                <a:cs typeface="Times New Roman" pitchFamily="18" charset="0"/>
              </a:rPr>
              <a:t>Художник</a:t>
            </a:r>
            <a:endParaRPr lang="en-US" sz="6000" dirty="0">
              <a:latin typeface="Yu Gothic UI" pitchFamily="34" charset="-128"/>
              <a:ea typeface="Yu Gothic UI" pitchFamily="34" charset="-128"/>
              <a:cs typeface="Times New Roman" pitchFamily="18" charset="0"/>
            </a:endParaRPr>
          </a:p>
        </p:txBody>
      </p:sp>
      <p:sp>
        <p:nvSpPr>
          <p:cNvPr id="5" name="Subtitle 4"/>
          <p:cNvSpPr>
            <a:spLocks noGrp="1"/>
          </p:cNvSpPr>
          <p:nvPr>
            <p:ph type="subTitle" idx="1"/>
          </p:nvPr>
        </p:nvSpPr>
        <p:spPr>
          <a:xfrm>
            <a:off x="6357965" y="6358986"/>
            <a:ext cx="2786035" cy="499014"/>
          </a:xfrm>
        </p:spPr>
        <p:txBody>
          <a:bodyPr/>
          <a:lstStyle/>
          <a:p>
            <a:r>
              <a:rPr lang="ru-RU" sz="1200" dirty="0" smtClean="0">
                <a:latin typeface="Yu Gothic UI" pitchFamily="34" charset="-128"/>
                <a:ea typeface="Yu Gothic UI" pitchFamily="34" charset="-128"/>
              </a:rPr>
              <a:t>Презентацию подготовила ученица </a:t>
            </a:r>
          </a:p>
          <a:p>
            <a:r>
              <a:rPr lang="ru-RU" sz="1200" dirty="0" smtClean="0">
                <a:latin typeface="Yu Gothic UI" pitchFamily="34" charset="-128"/>
                <a:ea typeface="Yu Gothic UI" pitchFamily="34" charset="-128"/>
              </a:rPr>
              <a:t>9Б класса </a:t>
            </a:r>
            <a:r>
              <a:rPr lang="ru-RU" sz="1200" dirty="0" err="1" smtClean="0">
                <a:latin typeface="Yu Gothic UI" pitchFamily="34" charset="-128"/>
                <a:ea typeface="Yu Gothic UI" pitchFamily="34" charset="-128"/>
              </a:rPr>
              <a:t>Мясникова</a:t>
            </a:r>
            <a:r>
              <a:rPr lang="ru-RU" sz="1200" dirty="0" smtClean="0">
                <a:latin typeface="Yu Gothic UI" pitchFamily="34" charset="-128"/>
                <a:ea typeface="Yu Gothic UI" pitchFamily="34" charset="-128"/>
              </a:rPr>
              <a:t> Александра</a:t>
            </a:r>
            <a:endParaRPr lang="en-US" sz="1200" dirty="0">
              <a:latin typeface="Yu Gothic UI" pitchFamily="34" charset="-128"/>
              <a:ea typeface="Yu Gothic UI"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latin typeface="Yu Gothic UI" panose="020B0500000000000000" pitchFamily="34" charset="-128"/>
                <a:ea typeface="Yu Gothic UI" panose="020B0500000000000000" pitchFamily="34" charset="-128"/>
              </a:rPr>
              <a:t>Заработная плата художников различных специализаций</a:t>
            </a:r>
            <a:endParaRPr lang="ru-RU" dirty="0">
              <a:latin typeface="Yu Gothic UI" panose="020B0500000000000000" pitchFamily="34" charset="-128"/>
              <a:ea typeface="Yu Gothic UI" panose="020B0500000000000000" pitchFamily="34" charset="-128"/>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1355229436"/>
              </p:ext>
            </p:extLst>
          </p:nvPr>
        </p:nvGraphicFramePr>
        <p:xfrm>
          <a:off x="467544" y="1556792"/>
          <a:ext cx="8229600" cy="5006574"/>
        </p:xfrm>
        <a:graphic>
          <a:graphicData uri="http://schemas.openxmlformats.org/drawingml/2006/table">
            <a:tbl>
              <a:tblPr firstRow="1" bandRow="1">
                <a:tableStyleId>{21E4AEA4-8DFA-4A89-87EB-49C32662AFE0}</a:tableStyleId>
              </a:tblPr>
              <a:tblGrid>
                <a:gridCol w="4114800"/>
                <a:gridCol w="4114800"/>
              </a:tblGrid>
              <a:tr h="556286">
                <a:tc>
                  <a:txBody>
                    <a:bodyPr/>
                    <a:lstStyle/>
                    <a:p>
                      <a:pPr algn="ctr"/>
                      <a:r>
                        <a:rPr lang="ru-RU" dirty="0" smtClean="0">
                          <a:latin typeface="Yu Gothic UI" panose="020B0500000000000000" pitchFamily="34" charset="-128"/>
                          <a:ea typeface="Yu Gothic UI" panose="020B0500000000000000" pitchFamily="34" charset="-128"/>
                        </a:rPr>
                        <a:t>Специализация художника</a:t>
                      </a:r>
                      <a:endParaRPr lang="ru-RU" dirty="0">
                        <a:latin typeface="Yu Gothic UI" panose="020B0500000000000000" pitchFamily="34" charset="-128"/>
                        <a:ea typeface="Yu Gothic UI" panose="020B0500000000000000" pitchFamily="34" charset="-128"/>
                      </a:endParaRPr>
                    </a:p>
                  </a:txBody>
                  <a:tcPr/>
                </a:tc>
                <a:tc>
                  <a:txBody>
                    <a:bodyPr/>
                    <a:lstStyle/>
                    <a:p>
                      <a:pPr algn="ctr"/>
                      <a:r>
                        <a:rPr lang="ru-RU" dirty="0" smtClean="0">
                          <a:latin typeface="Yu Gothic UI" panose="020B0500000000000000" pitchFamily="34" charset="-128"/>
                          <a:ea typeface="Yu Gothic UI" panose="020B0500000000000000" pitchFamily="34" charset="-128"/>
                        </a:rPr>
                        <a:t>Размер заработной платы за месяц</a:t>
                      </a:r>
                      <a:endParaRPr lang="ru-RU" dirty="0">
                        <a:latin typeface="Yu Gothic UI" panose="020B0500000000000000" pitchFamily="34" charset="-128"/>
                        <a:ea typeface="Yu Gothic UI" panose="020B0500000000000000" pitchFamily="34" charset="-128"/>
                      </a:endParaRPr>
                    </a:p>
                  </a:txBody>
                  <a:tcPr/>
                </a:tc>
              </a:tr>
              <a:tr h="556286">
                <a:tc>
                  <a:txBody>
                    <a:bodyPr/>
                    <a:lstStyle/>
                    <a:p>
                      <a:pPr algn="ctr"/>
                      <a:r>
                        <a:rPr lang="ru-RU" dirty="0" smtClean="0">
                          <a:solidFill>
                            <a:schemeClr val="accent2">
                              <a:lumMod val="75000"/>
                            </a:schemeClr>
                          </a:solidFill>
                          <a:latin typeface="Yu Gothic UI" panose="020B0500000000000000" pitchFamily="34" charset="-128"/>
                          <a:ea typeface="Yu Gothic UI" panose="020B0500000000000000" pitchFamily="34" charset="-128"/>
                        </a:rPr>
                        <a:t>Художник-иллюстратор</a:t>
                      </a:r>
                      <a:endParaRPr lang="ru-RU" dirty="0">
                        <a:solidFill>
                          <a:schemeClr val="accent2">
                            <a:lumMod val="75000"/>
                          </a:schemeClr>
                        </a:solidFill>
                        <a:latin typeface="Yu Gothic UI" panose="020B0500000000000000" pitchFamily="34" charset="-128"/>
                        <a:ea typeface="Yu Gothic UI" panose="020B0500000000000000" pitchFamily="34" charset="-128"/>
                      </a:endParaRPr>
                    </a:p>
                  </a:txBody>
                  <a:tcPr/>
                </a:tc>
                <a:tc>
                  <a:txBody>
                    <a:bodyPr/>
                    <a:lstStyle/>
                    <a:p>
                      <a:pPr algn="ctr"/>
                      <a:r>
                        <a:rPr lang="ru-RU" dirty="0" smtClean="0">
                          <a:solidFill>
                            <a:schemeClr val="accent2">
                              <a:lumMod val="75000"/>
                            </a:schemeClr>
                          </a:solidFill>
                          <a:latin typeface="Yu Gothic UI" panose="020B0500000000000000" pitchFamily="34" charset="-128"/>
                          <a:ea typeface="Yu Gothic UI" panose="020B0500000000000000" pitchFamily="34" charset="-128"/>
                        </a:rPr>
                        <a:t>20 – 60 тыс. руб.</a:t>
                      </a:r>
                      <a:endParaRPr lang="ru-RU" dirty="0">
                        <a:solidFill>
                          <a:schemeClr val="accent2">
                            <a:lumMod val="75000"/>
                          </a:schemeClr>
                        </a:solidFill>
                        <a:latin typeface="Yu Gothic UI" panose="020B0500000000000000" pitchFamily="34" charset="-128"/>
                        <a:ea typeface="Yu Gothic UI" panose="020B0500000000000000" pitchFamily="34" charset="-128"/>
                      </a:endParaRPr>
                    </a:p>
                  </a:txBody>
                  <a:tcPr/>
                </a:tc>
              </a:tr>
              <a:tr h="556286">
                <a:tc>
                  <a:txBody>
                    <a:bodyPr/>
                    <a:lstStyle/>
                    <a:p>
                      <a:pPr algn="ctr"/>
                      <a:r>
                        <a:rPr lang="ru-RU" dirty="0" smtClean="0">
                          <a:solidFill>
                            <a:schemeClr val="accent2">
                              <a:lumMod val="75000"/>
                            </a:schemeClr>
                          </a:solidFill>
                          <a:latin typeface="Yu Gothic UI" panose="020B0500000000000000" pitchFamily="34" charset="-128"/>
                          <a:ea typeface="Yu Gothic UI" panose="020B0500000000000000" pitchFamily="34" charset="-128"/>
                        </a:rPr>
                        <a:t>Художник-оформитель</a:t>
                      </a:r>
                      <a:endParaRPr lang="ru-RU" dirty="0">
                        <a:solidFill>
                          <a:schemeClr val="accent2">
                            <a:lumMod val="75000"/>
                          </a:schemeClr>
                        </a:solidFill>
                        <a:latin typeface="Yu Gothic UI" panose="020B0500000000000000" pitchFamily="34" charset="-128"/>
                        <a:ea typeface="Yu Gothic UI" panose="020B0500000000000000" pitchFamily="34" charset="-128"/>
                      </a:endParaRPr>
                    </a:p>
                  </a:txBody>
                  <a:tcPr/>
                </a:tc>
                <a:tc>
                  <a:txBody>
                    <a:bodyPr/>
                    <a:lstStyle/>
                    <a:p>
                      <a:pPr algn="ctr"/>
                      <a:r>
                        <a:rPr lang="ru-RU" dirty="0" smtClean="0">
                          <a:solidFill>
                            <a:schemeClr val="accent2">
                              <a:lumMod val="75000"/>
                            </a:schemeClr>
                          </a:solidFill>
                          <a:latin typeface="Yu Gothic UI" panose="020B0500000000000000" pitchFamily="34" charset="-128"/>
                          <a:ea typeface="Yu Gothic UI" panose="020B0500000000000000" pitchFamily="34" charset="-128"/>
                        </a:rPr>
                        <a:t>15 – 40 тыс. руб.</a:t>
                      </a:r>
                      <a:endParaRPr lang="ru-RU" dirty="0">
                        <a:solidFill>
                          <a:schemeClr val="accent2">
                            <a:lumMod val="75000"/>
                          </a:schemeClr>
                        </a:solidFill>
                        <a:latin typeface="Yu Gothic UI" panose="020B0500000000000000" pitchFamily="34" charset="-128"/>
                        <a:ea typeface="Yu Gothic UI" panose="020B0500000000000000" pitchFamily="34" charset="-128"/>
                      </a:endParaRPr>
                    </a:p>
                  </a:txBody>
                  <a:tcPr/>
                </a:tc>
              </a:tr>
              <a:tr h="556286">
                <a:tc>
                  <a:txBody>
                    <a:bodyPr/>
                    <a:lstStyle/>
                    <a:p>
                      <a:pPr algn="ctr"/>
                      <a:r>
                        <a:rPr lang="ru-RU" dirty="0" smtClean="0">
                          <a:solidFill>
                            <a:schemeClr val="accent2">
                              <a:lumMod val="75000"/>
                            </a:schemeClr>
                          </a:solidFill>
                          <a:latin typeface="Yu Gothic UI" panose="020B0500000000000000" pitchFamily="34" charset="-128"/>
                          <a:ea typeface="Yu Gothic UI" panose="020B0500000000000000" pitchFamily="34" charset="-128"/>
                        </a:rPr>
                        <a:t>Художник по костюмам</a:t>
                      </a:r>
                      <a:endParaRPr lang="ru-RU" dirty="0">
                        <a:solidFill>
                          <a:schemeClr val="accent2">
                            <a:lumMod val="75000"/>
                          </a:schemeClr>
                        </a:solidFill>
                        <a:latin typeface="Yu Gothic UI" panose="020B0500000000000000" pitchFamily="34" charset="-128"/>
                        <a:ea typeface="Yu Gothic UI" panose="020B0500000000000000" pitchFamily="34" charset="-128"/>
                      </a:endParaRPr>
                    </a:p>
                  </a:txBody>
                  <a:tcPr/>
                </a:tc>
                <a:tc>
                  <a:txBody>
                    <a:bodyPr/>
                    <a:lstStyle/>
                    <a:p>
                      <a:pPr algn="ctr"/>
                      <a:r>
                        <a:rPr lang="ru-RU" dirty="0" smtClean="0">
                          <a:solidFill>
                            <a:schemeClr val="accent2">
                              <a:lumMod val="75000"/>
                            </a:schemeClr>
                          </a:solidFill>
                          <a:latin typeface="Yu Gothic UI" panose="020B0500000000000000" pitchFamily="34" charset="-128"/>
                          <a:ea typeface="Yu Gothic UI" panose="020B0500000000000000" pitchFamily="34" charset="-128"/>
                        </a:rPr>
                        <a:t>15 – 40 тыс.</a:t>
                      </a:r>
                      <a:r>
                        <a:rPr lang="ru-RU" baseline="0" dirty="0" smtClean="0">
                          <a:solidFill>
                            <a:schemeClr val="accent2">
                              <a:lumMod val="75000"/>
                            </a:schemeClr>
                          </a:solidFill>
                          <a:latin typeface="Yu Gothic UI" panose="020B0500000000000000" pitchFamily="34" charset="-128"/>
                          <a:ea typeface="Yu Gothic UI" panose="020B0500000000000000" pitchFamily="34" charset="-128"/>
                        </a:rPr>
                        <a:t> руб.</a:t>
                      </a:r>
                      <a:endParaRPr lang="ru-RU" dirty="0">
                        <a:solidFill>
                          <a:schemeClr val="accent2">
                            <a:lumMod val="75000"/>
                          </a:schemeClr>
                        </a:solidFill>
                        <a:latin typeface="Yu Gothic UI" panose="020B0500000000000000" pitchFamily="34" charset="-128"/>
                        <a:ea typeface="Yu Gothic UI" panose="020B0500000000000000" pitchFamily="34" charset="-128"/>
                      </a:endParaRPr>
                    </a:p>
                  </a:txBody>
                  <a:tcPr/>
                </a:tc>
              </a:tr>
              <a:tr h="556286">
                <a:tc>
                  <a:txBody>
                    <a:bodyPr/>
                    <a:lstStyle/>
                    <a:p>
                      <a:pPr algn="ctr"/>
                      <a:r>
                        <a:rPr lang="ru-RU" dirty="0" smtClean="0">
                          <a:solidFill>
                            <a:schemeClr val="accent2">
                              <a:lumMod val="75000"/>
                            </a:schemeClr>
                          </a:solidFill>
                          <a:latin typeface="Yu Gothic UI" panose="020B0500000000000000" pitchFamily="34" charset="-128"/>
                          <a:ea typeface="Yu Gothic UI" panose="020B0500000000000000" pitchFamily="34" charset="-128"/>
                        </a:rPr>
                        <a:t>Художник-модельер</a:t>
                      </a:r>
                      <a:endParaRPr lang="ru-RU" dirty="0">
                        <a:solidFill>
                          <a:schemeClr val="accent2">
                            <a:lumMod val="75000"/>
                          </a:schemeClr>
                        </a:solidFill>
                        <a:latin typeface="Yu Gothic UI" panose="020B0500000000000000" pitchFamily="34" charset="-128"/>
                        <a:ea typeface="Yu Gothic UI" panose="020B0500000000000000" pitchFamily="34" charset="-128"/>
                      </a:endParaRPr>
                    </a:p>
                  </a:txBody>
                  <a:tcPr/>
                </a:tc>
                <a:tc>
                  <a:txBody>
                    <a:bodyPr/>
                    <a:lstStyle/>
                    <a:p>
                      <a:pPr algn="ctr"/>
                      <a:r>
                        <a:rPr lang="ru-RU" dirty="0" smtClean="0">
                          <a:solidFill>
                            <a:schemeClr val="accent2">
                              <a:lumMod val="75000"/>
                            </a:schemeClr>
                          </a:solidFill>
                          <a:latin typeface="Yu Gothic UI" panose="020B0500000000000000" pitchFamily="34" charset="-128"/>
                          <a:ea typeface="Yu Gothic UI" panose="020B0500000000000000" pitchFamily="34" charset="-128"/>
                        </a:rPr>
                        <a:t>20 – 50 тыс.</a:t>
                      </a:r>
                      <a:r>
                        <a:rPr lang="ru-RU" baseline="0" dirty="0" smtClean="0">
                          <a:solidFill>
                            <a:schemeClr val="accent2">
                              <a:lumMod val="75000"/>
                            </a:schemeClr>
                          </a:solidFill>
                          <a:latin typeface="Yu Gothic UI" panose="020B0500000000000000" pitchFamily="34" charset="-128"/>
                          <a:ea typeface="Yu Gothic UI" panose="020B0500000000000000" pitchFamily="34" charset="-128"/>
                        </a:rPr>
                        <a:t> руб.</a:t>
                      </a:r>
                      <a:endParaRPr lang="ru-RU" dirty="0">
                        <a:solidFill>
                          <a:schemeClr val="accent2">
                            <a:lumMod val="75000"/>
                          </a:schemeClr>
                        </a:solidFill>
                        <a:latin typeface="Yu Gothic UI" panose="020B0500000000000000" pitchFamily="34" charset="-128"/>
                        <a:ea typeface="Yu Gothic UI" panose="020B0500000000000000" pitchFamily="34" charset="-128"/>
                      </a:endParaRPr>
                    </a:p>
                  </a:txBody>
                  <a:tcPr/>
                </a:tc>
              </a:tr>
              <a:tr h="556286">
                <a:tc>
                  <a:txBody>
                    <a:bodyPr/>
                    <a:lstStyle/>
                    <a:p>
                      <a:pPr algn="ctr"/>
                      <a:r>
                        <a:rPr lang="ru-RU" dirty="0" smtClean="0">
                          <a:solidFill>
                            <a:schemeClr val="accent2">
                              <a:lumMod val="75000"/>
                            </a:schemeClr>
                          </a:solidFill>
                          <a:latin typeface="Yu Gothic UI" panose="020B0500000000000000" pitchFamily="34" charset="-128"/>
                          <a:ea typeface="Yu Gothic UI" panose="020B0500000000000000" pitchFamily="34" charset="-128"/>
                        </a:rPr>
                        <a:t>Художник-мультипликатор</a:t>
                      </a:r>
                      <a:endParaRPr lang="ru-RU" dirty="0">
                        <a:solidFill>
                          <a:schemeClr val="accent2">
                            <a:lumMod val="75000"/>
                          </a:schemeClr>
                        </a:solidFill>
                        <a:latin typeface="Yu Gothic UI" panose="020B0500000000000000" pitchFamily="34" charset="-128"/>
                        <a:ea typeface="Yu Gothic UI" panose="020B0500000000000000" pitchFamily="34" charset="-128"/>
                      </a:endParaRPr>
                    </a:p>
                  </a:txBody>
                  <a:tcPr/>
                </a:tc>
                <a:tc>
                  <a:txBody>
                    <a:bodyPr/>
                    <a:lstStyle/>
                    <a:p>
                      <a:pPr algn="ctr"/>
                      <a:r>
                        <a:rPr lang="ru-RU" dirty="0" smtClean="0">
                          <a:solidFill>
                            <a:schemeClr val="accent2">
                              <a:lumMod val="75000"/>
                            </a:schemeClr>
                          </a:solidFill>
                          <a:latin typeface="Yu Gothic UI" panose="020B0500000000000000" pitchFamily="34" charset="-128"/>
                          <a:ea typeface="Yu Gothic UI" panose="020B0500000000000000" pitchFamily="34" charset="-128"/>
                        </a:rPr>
                        <a:t>60 – 90 тыс. руб.</a:t>
                      </a:r>
                    </a:p>
                  </a:txBody>
                  <a:tcPr/>
                </a:tc>
              </a:tr>
              <a:tr h="556286">
                <a:tc>
                  <a:txBody>
                    <a:bodyPr/>
                    <a:lstStyle/>
                    <a:p>
                      <a:pPr algn="ctr"/>
                      <a:r>
                        <a:rPr lang="ru-RU" dirty="0" smtClean="0">
                          <a:solidFill>
                            <a:schemeClr val="accent2">
                              <a:lumMod val="75000"/>
                            </a:schemeClr>
                          </a:solidFill>
                          <a:latin typeface="Yu Gothic UI" panose="020B0500000000000000" pitchFamily="34" charset="-128"/>
                          <a:ea typeface="Yu Gothic UI" panose="020B0500000000000000" pitchFamily="34" charset="-128"/>
                        </a:rPr>
                        <a:t>Театральный художник</a:t>
                      </a:r>
                      <a:endParaRPr lang="ru-RU" dirty="0">
                        <a:solidFill>
                          <a:schemeClr val="accent2">
                            <a:lumMod val="75000"/>
                          </a:schemeClr>
                        </a:solidFill>
                        <a:latin typeface="Yu Gothic UI" panose="020B0500000000000000" pitchFamily="34" charset="-128"/>
                        <a:ea typeface="Yu Gothic UI" panose="020B0500000000000000" pitchFamily="34" charset="-128"/>
                      </a:endParaRPr>
                    </a:p>
                  </a:txBody>
                  <a:tcPr/>
                </a:tc>
                <a:tc>
                  <a:txBody>
                    <a:bodyPr/>
                    <a:lstStyle/>
                    <a:p>
                      <a:pPr algn="ctr"/>
                      <a:r>
                        <a:rPr lang="ru-RU" dirty="0" smtClean="0">
                          <a:solidFill>
                            <a:schemeClr val="accent2">
                              <a:lumMod val="75000"/>
                            </a:schemeClr>
                          </a:solidFill>
                          <a:latin typeface="Yu Gothic UI" panose="020B0500000000000000" pitchFamily="34" charset="-128"/>
                          <a:ea typeface="Yu Gothic UI" panose="020B0500000000000000" pitchFamily="34" charset="-128"/>
                        </a:rPr>
                        <a:t>30 –</a:t>
                      </a:r>
                      <a:r>
                        <a:rPr lang="ru-RU" baseline="0" dirty="0" smtClean="0">
                          <a:solidFill>
                            <a:schemeClr val="accent2">
                              <a:lumMod val="75000"/>
                            </a:schemeClr>
                          </a:solidFill>
                          <a:latin typeface="Yu Gothic UI" panose="020B0500000000000000" pitchFamily="34" charset="-128"/>
                          <a:ea typeface="Yu Gothic UI" panose="020B0500000000000000" pitchFamily="34" charset="-128"/>
                        </a:rPr>
                        <a:t> 40 тыс. руб.</a:t>
                      </a:r>
                      <a:endParaRPr lang="ru-RU" dirty="0">
                        <a:solidFill>
                          <a:schemeClr val="accent2">
                            <a:lumMod val="75000"/>
                          </a:schemeClr>
                        </a:solidFill>
                        <a:latin typeface="Yu Gothic UI" panose="020B0500000000000000" pitchFamily="34" charset="-128"/>
                        <a:ea typeface="Yu Gothic UI" panose="020B0500000000000000" pitchFamily="34" charset="-128"/>
                      </a:endParaRPr>
                    </a:p>
                  </a:txBody>
                  <a:tcPr/>
                </a:tc>
              </a:tr>
              <a:tr h="556286">
                <a:tc>
                  <a:txBody>
                    <a:bodyPr/>
                    <a:lstStyle/>
                    <a:p>
                      <a:pPr algn="ctr"/>
                      <a:r>
                        <a:rPr lang="ru-RU" dirty="0" smtClean="0">
                          <a:solidFill>
                            <a:schemeClr val="accent2">
                              <a:lumMod val="75000"/>
                            </a:schemeClr>
                          </a:solidFill>
                          <a:latin typeface="Yu Gothic UI" panose="020B0500000000000000" pitchFamily="34" charset="-128"/>
                          <a:ea typeface="Yu Gothic UI" panose="020B0500000000000000" pitchFamily="34" charset="-128"/>
                        </a:rPr>
                        <a:t>Художник-реставратор</a:t>
                      </a:r>
                      <a:endParaRPr lang="ru-RU" dirty="0">
                        <a:solidFill>
                          <a:schemeClr val="accent2">
                            <a:lumMod val="75000"/>
                          </a:schemeClr>
                        </a:solidFill>
                        <a:latin typeface="Yu Gothic UI" panose="020B0500000000000000" pitchFamily="34" charset="-128"/>
                        <a:ea typeface="Yu Gothic UI" panose="020B0500000000000000" pitchFamily="34" charset="-128"/>
                      </a:endParaRPr>
                    </a:p>
                  </a:txBody>
                  <a:tcPr/>
                </a:tc>
                <a:tc>
                  <a:txBody>
                    <a:bodyPr/>
                    <a:lstStyle/>
                    <a:p>
                      <a:pPr algn="ctr"/>
                      <a:r>
                        <a:rPr lang="ru-RU" dirty="0" smtClean="0">
                          <a:solidFill>
                            <a:schemeClr val="accent2">
                              <a:lumMod val="75000"/>
                            </a:schemeClr>
                          </a:solidFill>
                          <a:latin typeface="Yu Gothic UI" panose="020B0500000000000000" pitchFamily="34" charset="-128"/>
                          <a:ea typeface="Yu Gothic UI" panose="020B0500000000000000" pitchFamily="34" charset="-128"/>
                        </a:rPr>
                        <a:t>10</a:t>
                      </a:r>
                      <a:r>
                        <a:rPr lang="ru-RU" baseline="0" dirty="0" smtClean="0">
                          <a:solidFill>
                            <a:schemeClr val="accent2">
                              <a:lumMod val="75000"/>
                            </a:schemeClr>
                          </a:solidFill>
                          <a:latin typeface="Yu Gothic UI" panose="020B0500000000000000" pitchFamily="34" charset="-128"/>
                          <a:ea typeface="Yu Gothic UI" panose="020B0500000000000000" pitchFamily="34" charset="-128"/>
                        </a:rPr>
                        <a:t> – 20 тыс. руб.</a:t>
                      </a:r>
                      <a:endParaRPr lang="ru-RU" dirty="0">
                        <a:solidFill>
                          <a:schemeClr val="accent2">
                            <a:lumMod val="75000"/>
                          </a:schemeClr>
                        </a:solidFill>
                        <a:latin typeface="Yu Gothic UI" panose="020B0500000000000000" pitchFamily="34" charset="-128"/>
                        <a:ea typeface="Yu Gothic UI" panose="020B0500000000000000" pitchFamily="34" charset="-128"/>
                      </a:endParaRPr>
                    </a:p>
                  </a:txBody>
                  <a:tcPr/>
                </a:tc>
              </a:tr>
              <a:tr h="556286">
                <a:tc>
                  <a:txBody>
                    <a:bodyPr/>
                    <a:lstStyle/>
                    <a:p>
                      <a:pPr algn="ctr"/>
                      <a:r>
                        <a:rPr lang="ru-RU" dirty="0" err="1" smtClean="0">
                          <a:solidFill>
                            <a:schemeClr val="accent2">
                              <a:lumMod val="75000"/>
                            </a:schemeClr>
                          </a:solidFill>
                          <a:latin typeface="Yu Gothic UI" panose="020B0500000000000000" pitchFamily="34" charset="-128"/>
                          <a:ea typeface="Yu Gothic UI" panose="020B0500000000000000" pitchFamily="34" charset="-128"/>
                        </a:rPr>
                        <a:t>Светооператор</a:t>
                      </a:r>
                      <a:endParaRPr lang="ru-RU" dirty="0">
                        <a:solidFill>
                          <a:schemeClr val="accent2">
                            <a:lumMod val="75000"/>
                          </a:schemeClr>
                        </a:solidFill>
                        <a:latin typeface="Yu Gothic UI" panose="020B0500000000000000" pitchFamily="34" charset="-128"/>
                        <a:ea typeface="Yu Gothic UI" panose="020B0500000000000000" pitchFamily="34" charset="-128"/>
                      </a:endParaRPr>
                    </a:p>
                  </a:txBody>
                  <a:tcPr/>
                </a:tc>
                <a:tc>
                  <a:txBody>
                    <a:bodyPr/>
                    <a:lstStyle/>
                    <a:p>
                      <a:pPr algn="ctr"/>
                      <a:r>
                        <a:rPr lang="ru-RU" dirty="0" smtClean="0">
                          <a:solidFill>
                            <a:schemeClr val="accent2">
                              <a:lumMod val="75000"/>
                            </a:schemeClr>
                          </a:solidFill>
                          <a:latin typeface="Yu Gothic UI" panose="020B0500000000000000" pitchFamily="34" charset="-128"/>
                          <a:ea typeface="Yu Gothic UI" panose="020B0500000000000000" pitchFamily="34" charset="-128"/>
                        </a:rPr>
                        <a:t>10</a:t>
                      </a:r>
                      <a:r>
                        <a:rPr lang="ru-RU" baseline="0" dirty="0" smtClean="0">
                          <a:solidFill>
                            <a:schemeClr val="accent2">
                              <a:lumMod val="75000"/>
                            </a:schemeClr>
                          </a:solidFill>
                          <a:latin typeface="Yu Gothic UI" panose="020B0500000000000000" pitchFamily="34" charset="-128"/>
                          <a:ea typeface="Yu Gothic UI" panose="020B0500000000000000" pitchFamily="34" charset="-128"/>
                        </a:rPr>
                        <a:t> – 15 тыс. руб.</a:t>
                      </a:r>
                      <a:endParaRPr lang="ru-RU" dirty="0">
                        <a:solidFill>
                          <a:schemeClr val="accent2">
                            <a:lumMod val="75000"/>
                          </a:schemeClr>
                        </a:solidFill>
                        <a:latin typeface="Yu Gothic UI" panose="020B0500000000000000" pitchFamily="34" charset="-128"/>
                        <a:ea typeface="Yu Gothic UI" panose="020B0500000000000000" pitchFamily="34" charset="-128"/>
                      </a:endParaRPr>
                    </a:p>
                  </a:txBody>
                  <a:tcPr/>
                </a:tc>
              </a:tr>
            </a:tbl>
          </a:graphicData>
        </a:graphic>
      </p:graphicFrame>
    </p:spTree>
    <p:extLst>
      <p:ext uri="{BB962C8B-B14F-4D97-AF65-F5344CB8AC3E}">
        <p14:creationId xmlns:p14="http://schemas.microsoft.com/office/powerpoint/2010/main" val="1272967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Yu Gothic UI" pitchFamily="34" charset="-128"/>
                <a:ea typeface="Yu Gothic UI" pitchFamily="34" charset="-128"/>
              </a:rPr>
              <a:t>Плюсы и минусы профессии</a:t>
            </a:r>
            <a:endParaRPr lang="ru-RU" dirty="0">
              <a:latin typeface="Yu Gothic UI" pitchFamily="34" charset="-128"/>
              <a:ea typeface="Yu Gothic UI" pitchFamily="34" charset="-128"/>
            </a:endParaRPr>
          </a:p>
        </p:txBody>
      </p:sp>
      <p:sp>
        <p:nvSpPr>
          <p:cNvPr id="3" name="Содержимое 2"/>
          <p:cNvSpPr>
            <a:spLocks noGrp="1"/>
          </p:cNvSpPr>
          <p:nvPr>
            <p:ph idx="1"/>
          </p:nvPr>
        </p:nvSpPr>
        <p:spPr/>
        <p:txBody>
          <a:bodyPr>
            <a:normAutofit/>
          </a:bodyPr>
          <a:lstStyle/>
          <a:p>
            <a:pPr>
              <a:buNone/>
            </a:pPr>
            <a:r>
              <a:rPr lang="ru-RU" b="1" dirty="0" smtClean="0">
                <a:latin typeface="Yu Gothic UI" pitchFamily="34" charset="-128"/>
                <a:ea typeface="Yu Gothic UI" pitchFamily="34" charset="-128"/>
              </a:rPr>
              <a:t>      Плюсы</a:t>
            </a:r>
            <a:endParaRPr lang="ru-RU" dirty="0" smtClean="0">
              <a:latin typeface="Yu Gothic UI" pitchFamily="34" charset="-128"/>
              <a:ea typeface="Yu Gothic UI" pitchFamily="34" charset="-128"/>
            </a:endParaRPr>
          </a:p>
          <a:p>
            <a:r>
              <a:rPr lang="ru-RU" dirty="0" smtClean="0">
                <a:latin typeface="Yu Gothic UI" pitchFamily="34" charset="-128"/>
                <a:ea typeface="Yu Gothic UI" pitchFamily="34" charset="-128"/>
              </a:rPr>
              <a:t>Интересная творческая работа</a:t>
            </a:r>
          </a:p>
          <a:p>
            <a:r>
              <a:rPr lang="ru-RU" dirty="0" smtClean="0">
                <a:latin typeface="Yu Gothic UI" pitchFamily="34" charset="-128"/>
                <a:ea typeface="Yu Gothic UI" pitchFamily="34" charset="-128"/>
              </a:rPr>
              <a:t>Возможность работать по свободному графику — по вдохновению, а не по расписанию</a:t>
            </a:r>
          </a:p>
          <a:p>
            <a:pPr>
              <a:buNone/>
            </a:pPr>
            <a:r>
              <a:rPr lang="ru-RU" b="1" dirty="0" smtClean="0">
                <a:latin typeface="Yu Gothic UI" pitchFamily="34" charset="-128"/>
                <a:ea typeface="Yu Gothic UI" pitchFamily="34" charset="-128"/>
              </a:rPr>
              <a:t>      Минусы</a:t>
            </a:r>
            <a:endParaRPr lang="ru-RU" dirty="0" smtClean="0">
              <a:latin typeface="Yu Gothic UI" pitchFamily="34" charset="-128"/>
              <a:ea typeface="Yu Gothic UI" pitchFamily="34" charset="-128"/>
            </a:endParaRPr>
          </a:p>
          <a:p>
            <a:r>
              <a:rPr lang="ru-RU" dirty="0" smtClean="0">
                <a:latin typeface="Yu Gothic UI" pitchFamily="34" charset="-128"/>
                <a:ea typeface="Yu Gothic UI" pitchFamily="34" charset="-128"/>
              </a:rPr>
              <a:t>Невысокая </a:t>
            </a:r>
            <a:r>
              <a:rPr lang="ru-RU" dirty="0" err="1" smtClean="0">
                <a:latin typeface="Yu Gothic UI" pitchFamily="34" charset="-128"/>
                <a:ea typeface="Yu Gothic UI" pitchFamily="34" charset="-128"/>
              </a:rPr>
              <a:t>востребованность</a:t>
            </a:r>
            <a:endParaRPr lang="ru-RU" dirty="0" smtClean="0">
              <a:latin typeface="Yu Gothic UI" pitchFamily="34" charset="-128"/>
              <a:ea typeface="Yu Gothic UI" pitchFamily="34" charset="-128"/>
            </a:endParaRPr>
          </a:p>
          <a:p>
            <a:r>
              <a:rPr lang="ru-RU" dirty="0" smtClean="0">
                <a:latin typeface="Yu Gothic UI" pitchFamily="34" charset="-128"/>
                <a:ea typeface="Yu Gothic UI" pitchFamily="34" charset="-128"/>
              </a:rPr>
              <a:t>Нестабильный доход</a:t>
            </a:r>
          </a:p>
          <a:p>
            <a:r>
              <a:rPr lang="ru-RU" dirty="0" smtClean="0">
                <a:latin typeface="Yu Gothic UI" pitchFamily="34" charset="-128"/>
                <a:ea typeface="Yu Gothic UI" pitchFamily="34" charset="-128"/>
              </a:rPr>
              <a:t>В периоды кризиса в стране возможно даже отсутствие работы</a:t>
            </a:r>
          </a:p>
          <a:p>
            <a:r>
              <a:rPr lang="ru-RU" dirty="0" smtClean="0">
                <a:latin typeface="Yu Gothic UI" pitchFamily="34" charset="-128"/>
                <a:ea typeface="Yu Gothic UI" pitchFamily="34" charset="-128"/>
              </a:rPr>
              <a:t>Доходы художника зависят не от его таланта, а от умения продавать свои картины</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6" y="273055"/>
            <a:ext cx="8075234" cy="851689"/>
          </a:xfrm>
        </p:spPr>
        <p:txBody>
          <a:bodyPr>
            <a:normAutofit/>
          </a:bodyPr>
          <a:lstStyle/>
          <a:p>
            <a:pPr algn="ctr"/>
            <a:r>
              <a:rPr lang="ru-RU" sz="4000" dirty="0" smtClean="0">
                <a:latin typeface="Yu Gothic UI" pitchFamily="34" charset="-128"/>
                <a:ea typeface="Yu Gothic UI" pitchFamily="34" charset="-128"/>
              </a:rPr>
              <a:t>Известные художники</a:t>
            </a:r>
            <a:endParaRPr lang="ru-RU" sz="4000" dirty="0">
              <a:latin typeface="Yu Gothic UI" pitchFamily="34" charset="-128"/>
              <a:ea typeface="Yu Gothic UI" pitchFamily="34" charset="-128"/>
            </a:endParaRPr>
          </a:p>
        </p:txBody>
      </p:sp>
      <p:pic>
        <p:nvPicPr>
          <p:cNvPr id="5" name="Содержимое 4" descr="viktor-mihaylovich-vasnecov-biografiya+.jpg"/>
          <p:cNvPicPr>
            <a:picLocks noGrp="1" noChangeAspect="1"/>
          </p:cNvPicPr>
          <p:nvPr>
            <p:ph idx="1"/>
          </p:nvPr>
        </p:nvPicPr>
        <p:blipFill>
          <a:blip r:embed="rId2" cstate="print"/>
          <a:stretch>
            <a:fillRect/>
          </a:stretch>
        </p:blipFill>
        <p:spPr>
          <a:xfrm>
            <a:off x="539552" y="1700808"/>
            <a:ext cx="2239615" cy="3216191"/>
          </a:xfrm>
        </p:spPr>
      </p:pic>
      <p:sp>
        <p:nvSpPr>
          <p:cNvPr id="4" name="Текст 3"/>
          <p:cNvSpPr>
            <a:spLocks noGrp="1"/>
          </p:cNvSpPr>
          <p:nvPr>
            <p:ph type="body" sz="half" idx="2"/>
          </p:nvPr>
        </p:nvSpPr>
        <p:spPr>
          <a:xfrm>
            <a:off x="611560" y="1124745"/>
            <a:ext cx="8352928" cy="504055"/>
          </a:xfrm>
        </p:spPr>
        <p:txBody>
          <a:bodyPr>
            <a:normAutofit fontScale="92500" lnSpcReduction="10000"/>
          </a:bodyPr>
          <a:lstStyle/>
          <a:p>
            <a:pPr algn="ctr"/>
            <a:r>
              <a:rPr lang="ru-RU" sz="1600" dirty="0" smtClean="0">
                <a:latin typeface="Yu Gothic UI" pitchFamily="34" charset="-128"/>
                <a:ea typeface="Yu Gothic UI" pitchFamily="34" charset="-128"/>
              </a:rPr>
              <a:t>В истории есть немало художников, прославивших свои имена. Среди них были и наши соотечественники :</a:t>
            </a:r>
            <a:endParaRPr lang="ru-RU" sz="1600" dirty="0">
              <a:latin typeface="Yu Gothic UI" pitchFamily="34" charset="-128"/>
              <a:ea typeface="Yu Gothic UI" pitchFamily="34" charset="-128"/>
            </a:endParaRPr>
          </a:p>
        </p:txBody>
      </p:sp>
      <p:pic>
        <p:nvPicPr>
          <p:cNvPr id="6" name="Содержимое 4" descr="viktor-mihaylovich-vasnecov-biografiya+.jpg"/>
          <p:cNvPicPr>
            <a:picLocks noChangeAspect="1"/>
          </p:cNvPicPr>
          <p:nvPr/>
        </p:nvPicPr>
        <p:blipFill>
          <a:blip r:embed="rId3" cstate="print"/>
          <a:stretch>
            <a:fillRect/>
          </a:stretch>
        </p:blipFill>
        <p:spPr>
          <a:xfrm>
            <a:off x="6444208" y="1700808"/>
            <a:ext cx="2239615" cy="3187718"/>
          </a:xfrm>
          <a:prstGeom prst="rect">
            <a:avLst/>
          </a:prstGeom>
        </p:spPr>
      </p:pic>
      <p:pic>
        <p:nvPicPr>
          <p:cNvPr id="10" name="Содержимое 4" descr="viktor-mihaylovich-vasnecov-biografiya+.jpg"/>
          <p:cNvPicPr>
            <a:picLocks noChangeAspect="1"/>
          </p:cNvPicPr>
          <p:nvPr/>
        </p:nvPicPr>
        <p:blipFill>
          <a:blip r:embed="rId4" cstate="print"/>
          <a:stretch>
            <a:fillRect/>
          </a:stretch>
        </p:blipFill>
        <p:spPr>
          <a:xfrm>
            <a:off x="3563888" y="1916832"/>
            <a:ext cx="2239615" cy="2799518"/>
          </a:xfrm>
          <a:prstGeom prst="rect">
            <a:avLst/>
          </a:prstGeom>
        </p:spPr>
      </p:pic>
      <p:sp>
        <p:nvSpPr>
          <p:cNvPr id="11" name="TextBox 10"/>
          <p:cNvSpPr txBox="1"/>
          <p:nvPr/>
        </p:nvSpPr>
        <p:spPr>
          <a:xfrm>
            <a:off x="539552" y="5157192"/>
            <a:ext cx="2232248" cy="646331"/>
          </a:xfrm>
          <a:prstGeom prst="rect">
            <a:avLst/>
          </a:prstGeom>
          <a:noFill/>
        </p:spPr>
        <p:txBody>
          <a:bodyPr wrap="square" rtlCol="0">
            <a:spAutoFit/>
          </a:bodyPr>
          <a:lstStyle/>
          <a:p>
            <a:pPr algn="ctr"/>
            <a:r>
              <a:rPr lang="ru-RU" dirty="0" smtClean="0">
                <a:solidFill>
                  <a:schemeClr val="accent1">
                    <a:lumMod val="75000"/>
                  </a:schemeClr>
                </a:solidFill>
                <a:latin typeface="Yu Gothic UI" pitchFamily="34" charset="-128"/>
                <a:ea typeface="Yu Gothic UI" pitchFamily="34" charset="-128"/>
              </a:rPr>
              <a:t>В.М.Васнецов</a:t>
            </a:r>
          </a:p>
          <a:p>
            <a:pPr algn="ctr"/>
            <a:r>
              <a:rPr lang="ru-RU" dirty="0" smtClean="0">
                <a:solidFill>
                  <a:schemeClr val="accent1">
                    <a:lumMod val="75000"/>
                  </a:schemeClr>
                </a:solidFill>
                <a:latin typeface="Yu Gothic UI" pitchFamily="34" charset="-128"/>
                <a:ea typeface="Yu Gothic UI" pitchFamily="34" charset="-128"/>
              </a:rPr>
              <a:t>(1848-1926)</a:t>
            </a:r>
            <a:endParaRPr lang="ru-RU" dirty="0">
              <a:solidFill>
                <a:schemeClr val="accent1">
                  <a:lumMod val="75000"/>
                </a:schemeClr>
              </a:solidFill>
              <a:latin typeface="Yu Gothic UI" pitchFamily="34" charset="-128"/>
              <a:ea typeface="Yu Gothic UI" pitchFamily="34" charset="-128"/>
            </a:endParaRPr>
          </a:p>
        </p:txBody>
      </p:sp>
      <p:sp>
        <p:nvSpPr>
          <p:cNvPr id="12" name="TextBox 11"/>
          <p:cNvSpPr txBox="1"/>
          <p:nvPr/>
        </p:nvSpPr>
        <p:spPr>
          <a:xfrm>
            <a:off x="3563888" y="5229200"/>
            <a:ext cx="2304256" cy="646331"/>
          </a:xfrm>
          <a:prstGeom prst="rect">
            <a:avLst/>
          </a:prstGeom>
          <a:noFill/>
        </p:spPr>
        <p:txBody>
          <a:bodyPr wrap="square" rtlCol="0">
            <a:spAutoFit/>
          </a:bodyPr>
          <a:lstStyle/>
          <a:p>
            <a:pPr algn="ctr"/>
            <a:r>
              <a:rPr lang="ru-RU" dirty="0" smtClean="0">
                <a:solidFill>
                  <a:schemeClr val="accent1">
                    <a:lumMod val="75000"/>
                  </a:schemeClr>
                </a:solidFill>
                <a:latin typeface="Yu Gothic UI" pitchFamily="34" charset="-128"/>
                <a:ea typeface="Yu Gothic UI" pitchFamily="34" charset="-128"/>
              </a:rPr>
              <a:t>К.П.Брюллов</a:t>
            </a:r>
          </a:p>
          <a:p>
            <a:pPr algn="ctr"/>
            <a:r>
              <a:rPr lang="ru-RU" dirty="0" smtClean="0">
                <a:solidFill>
                  <a:schemeClr val="accent1">
                    <a:lumMod val="75000"/>
                  </a:schemeClr>
                </a:solidFill>
                <a:latin typeface="Yu Gothic UI" pitchFamily="34" charset="-128"/>
                <a:ea typeface="Yu Gothic UI" pitchFamily="34" charset="-128"/>
              </a:rPr>
              <a:t>(1799-1852)</a:t>
            </a:r>
            <a:endParaRPr lang="ru-RU" dirty="0">
              <a:solidFill>
                <a:schemeClr val="accent1">
                  <a:lumMod val="75000"/>
                </a:schemeClr>
              </a:solidFill>
              <a:latin typeface="Yu Gothic UI" pitchFamily="34" charset="-128"/>
              <a:ea typeface="Yu Gothic UI" pitchFamily="34" charset="-128"/>
            </a:endParaRPr>
          </a:p>
        </p:txBody>
      </p:sp>
      <p:sp>
        <p:nvSpPr>
          <p:cNvPr id="13" name="TextBox 12"/>
          <p:cNvSpPr txBox="1"/>
          <p:nvPr/>
        </p:nvSpPr>
        <p:spPr>
          <a:xfrm>
            <a:off x="6444208" y="5229200"/>
            <a:ext cx="2232248" cy="646331"/>
          </a:xfrm>
          <a:prstGeom prst="rect">
            <a:avLst/>
          </a:prstGeom>
          <a:noFill/>
        </p:spPr>
        <p:txBody>
          <a:bodyPr wrap="square" rtlCol="0">
            <a:spAutoFit/>
          </a:bodyPr>
          <a:lstStyle/>
          <a:p>
            <a:pPr algn="ctr"/>
            <a:r>
              <a:rPr lang="ru-RU" dirty="0" smtClean="0">
                <a:solidFill>
                  <a:schemeClr val="accent1">
                    <a:lumMod val="75000"/>
                  </a:schemeClr>
                </a:solidFill>
                <a:latin typeface="Yu Gothic UI" pitchFamily="34" charset="-128"/>
                <a:ea typeface="Yu Gothic UI" pitchFamily="34" charset="-128"/>
              </a:rPr>
              <a:t>И.И.Шишкин</a:t>
            </a:r>
          </a:p>
          <a:p>
            <a:pPr algn="ctr"/>
            <a:r>
              <a:rPr lang="ru-RU" dirty="0" smtClean="0">
                <a:solidFill>
                  <a:schemeClr val="accent1">
                    <a:lumMod val="75000"/>
                  </a:schemeClr>
                </a:solidFill>
                <a:latin typeface="Yu Gothic UI" pitchFamily="34" charset="-128"/>
                <a:ea typeface="Yu Gothic UI" pitchFamily="34" charset="-128"/>
              </a:rPr>
              <a:t>(1832-1898)</a:t>
            </a:r>
            <a:endParaRPr lang="ru-RU" dirty="0">
              <a:solidFill>
                <a:schemeClr val="accent1">
                  <a:lumMod val="75000"/>
                </a:schemeClr>
              </a:solidFill>
              <a:latin typeface="Yu Gothic UI" pitchFamily="34" charset="-128"/>
              <a:ea typeface="Yu Gothic UI"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500"/>
                                        <p:tgtEl>
                                          <p:spTgt spid="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1">
                                            <p:txEl>
                                              <p:pRg st="0" end="0"/>
                                            </p:txEl>
                                          </p:spTgt>
                                        </p:tgtEl>
                                        <p:attrNameLst>
                                          <p:attrName>style.visibility</p:attrName>
                                        </p:attrNameLst>
                                      </p:cBhvr>
                                      <p:to>
                                        <p:strVal val="visible"/>
                                      </p:to>
                                    </p:set>
                                    <p:animEffect transition="in" filter="fade">
                                      <p:cBhvr>
                                        <p:cTn id="35" dur="500"/>
                                        <p:tgtEl>
                                          <p:spTgt spid="11">
                                            <p:txEl>
                                              <p:pRg st="0" end="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11">
                                            <p:txEl>
                                              <p:pRg st="1" end="1"/>
                                            </p:txEl>
                                          </p:spTgt>
                                        </p:tgtEl>
                                        <p:attrNameLst>
                                          <p:attrName>style.visibility</p:attrName>
                                        </p:attrNameLst>
                                      </p:cBhvr>
                                      <p:to>
                                        <p:strVal val="visible"/>
                                      </p:to>
                                    </p:set>
                                    <p:animEffect transition="in" filter="fade">
                                      <p:cBhvr>
                                        <p:cTn id="38" dur="500"/>
                                        <p:tgtEl>
                                          <p:spTgt spid="11">
                                            <p:txEl>
                                              <p:pRg st="1" end="1"/>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12">
                                            <p:txEl>
                                              <p:pRg st="0" end="0"/>
                                            </p:txEl>
                                          </p:spTgt>
                                        </p:tgtEl>
                                        <p:attrNameLst>
                                          <p:attrName>style.visibility</p:attrName>
                                        </p:attrNameLst>
                                      </p:cBhvr>
                                      <p:to>
                                        <p:strVal val="visible"/>
                                      </p:to>
                                    </p:set>
                                    <p:animEffect transition="in" filter="fade">
                                      <p:cBhvr>
                                        <p:cTn id="41" dur="500"/>
                                        <p:tgtEl>
                                          <p:spTgt spid="12">
                                            <p:txEl>
                                              <p:pRg st="0" end="0"/>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12">
                                            <p:txEl>
                                              <p:pRg st="1" end="1"/>
                                            </p:txEl>
                                          </p:spTgt>
                                        </p:tgtEl>
                                        <p:attrNameLst>
                                          <p:attrName>style.visibility</p:attrName>
                                        </p:attrNameLst>
                                      </p:cBhvr>
                                      <p:to>
                                        <p:strVal val="visible"/>
                                      </p:to>
                                    </p:set>
                                    <p:animEffect transition="in" filter="fade">
                                      <p:cBhvr>
                                        <p:cTn id="44" dur="500"/>
                                        <p:tgtEl>
                                          <p:spTgt spid="12">
                                            <p:txEl>
                                              <p:pRg st="1" end="1"/>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13">
                                            <p:txEl>
                                              <p:pRg st="0" end="0"/>
                                            </p:txEl>
                                          </p:spTgt>
                                        </p:tgtEl>
                                        <p:attrNameLst>
                                          <p:attrName>style.visibility</p:attrName>
                                        </p:attrNameLst>
                                      </p:cBhvr>
                                      <p:to>
                                        <p:strVal val="visible"/>
                                      </p:to>
                                    </p:set>
                                    <p:animEffect transition="in" filter="fade">
                                      <p:cBhvr>
                                        <p:cTn id="47" dur="500"/>
                                        <p:tgtEl>
                                          <p:spTgt spid="13">
                                            <p:txEl>
                                              <p:pRg st="0" end="0"/>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13">
                                            <p:txEl>
                                              <p:pRg st="1" end="1"/>
                                            </p:txEl>
                                          </p:spTgt>
                                        </p:tgtEl>
                                        <p:attrNameLst>
                                          <p:attrName>style.visibility</p:attrName>
                                        </p:attrNameLst>
                                      </p:cBhvr>
                                      <p:to>
                                        <p:strVal val="visible"/>
                                      </p:to>
                                    </p:set>
                                    <p:animEffect transition="in" filter="fade">
                                      <p:cBhvr>
                                        <p:cTn id="50"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viktor-mihaylovich-vasnecov-biografiya+.jpg"/>
          <p:cNvPicPr>
            <a:picLocks noGrp="1" noChangeAspect="1"/>
          </p:cNvPicPr>
          <p:nvPr>
            <p:ph idx="1"/>
          </p:nvPr>
        </p:nvPicPr>
        <p:blipFill>
          <a:blip r:embed="rId2" cstate="print"/>
          <a:stretch>
            <a:fillRect/>
          </a:stretch>
        </p:blipFill>
        <p:spPr>
          <a:xfrm>
            <a:off x="3635896" y="1556792"/>
            <a:ext cx="2239615" cy="2342290"/>
          </a:xfrm>
        </p:spPr>
      </p:pic>
      <p:pic>
        <p:nvPicPr>
          <p:cNvPr id="6" name="Содержимое 4" descr="viktor-mihaylovich-vasnecov-biografiya+.jpg"/>
          <p:cNvPicPr>
            <a:picLocks noGrp="1" noChangeAspect="1"/>
          </p:cNvPicPr>
          <p:nvPr>
            <p:ph idx="1"/>
          </p:nvPr>
        </p:nvPicPr>
        <p:blipFill>
          <a:blip r:embed="rId3" cstate="print"/>
          <a:stretch>
            <a:fillRect/>
          </a:stretch>
        </p:blipFill>
        <p:spPr>
          <a:xfrm>
            <a:off x="611560" y="1268760"/>
            <a:ext cx="2416323" cy="2953939"/>
          </a:xfrm>
        </p:spPr>
      </p:pic>
      <p:pic>
        <p:nvPicPr>
          <p:cNvPr id="7" name="Содержимое 4" descr="viktor-mihaylovich-vasnecov-biografiya+.jpg"/>
          <p:cNvPicPr>
            <a:picLocks noGrp="1" noChangeAspect="1"/>
          </p:cNvPicPr>
          <p:nvPr>
            <p:ph idx="1"/>
          </p:nvPr>
        </p:nvPicPr>
        <p:blipFill>
          <a:blip r:embed="rId4" cstate="print"/>
          <a:stretch>
            <a:fillRect/>
          </a:stretch>
        </p:blipFill>
        <p:spPr>
          <a:xfrm>
            <a:off x="6444208" y="1196752"/>
            <a:ext cx="2239615" cy="3033338"/>
          </a:xfrm>
        </p:spPr>
      </p:pic>
      <p:sp>
        <p:nvSpPr>
          <p:cNvPr id="8" name="TextBox 7"/>
          <p:cNvSpPr txBox="1"/>
          <p:nvPr/>
        </p:nvSpPr>
        <p:spPr>
          <a:xfrm>
            <a:off x="611560" y="4581128"/>
            <a:ext cx="2448272" cy="646331"/>
          </a:xfrm>
          <a:prstGeom prst="rect">
            <a:avLst/>
          </a:prstGeom>
          <a:noFill/>
        </p:spPr>
        <p:txBody>
          <a:bodyPr wrap="square" rtlCol="0">
            <a:spAutoFit/>
          </a:bodyPr>
          <a:lstStyle/>
          <a:p>
            <a:pPr algn="ctr"/>
            <a:r>
              <a:rPr lang="ru-RU" dirty="0" smtClean="0">
                <a:solidFill>
                  <a:schemeClr val="accent1">
                    <a:lumMod val="75000"/>
                  </a:schemeClr>
                </a:solidFill>
                <a:latin typeface="Yu Gothic UI" pitchFamily="34" charset="-128"/>
                <a:ea typeface="Yu Gothic UI" pitchFamily="34" charset="-128"/>
              </a:rPr>
              <a:t>И.Е.Репин</a:t>
            </a:r>
          </a:p>
          <a:p>
            <a:pPr algn="ctr"/>
            <a:r>
              <a:rPr lang="ru-RU" dirty="0" smtClean="0">
                <a:solidFill>
                  <a:schemeClr val="accent1">
                    <a:lumMod val="75000"/>
                  </a:schemeClr>
                </a:solidFill>
                <a:latin typeface="Yu Gothic UI" pitchFamily="34" charset="-128"/>
                <a:ea typeface="Yu Gothic UI" pitchFamily="34" charset="-128"/>
              </a:rPr>
              <a:t>(1844-1930)</a:t>
            </a:r>
            <a:endParaRPr lang="ru-RU" dirty="0">
              <a:solidFill>
                <a:schemeClr val="accent1">
                  <a:lumMod val="75000"/>
                </a:schemeClr>
              </a:solidFill>
              <a:latin typeface="Yu Gothic UI" pitchFamily="34" charset="-128"/>
              <a:ea typeface="Yu Gothic UI" pitchFamily="34" charset="-128"/>
            </a:endParaRPr>
          </a:p>
        </p:txBody>
      </p:sp>
      <p:sp>
        <p:nvSpPr>
          <p:cNvPr id="9" name="TextBox 8"/>
          <p:cNvSpPr txBox="1"/>
          <p:nvPr/>
        </p:nvSpPr>
        <p:spPr>
          <a:xfrm>
            <a:off x="3635896" y="4581128"/>
            <a:ext cx="2304256" cy="646331"/>
          </a:xfrm>
          <a:prstGeom prst="rect">
            <a:avLst/>
          </a:prstGeom>
          <a:noFill/>
        </p:spPr>
        <p:txBody>
          <a:bodyPr wrap="square" rtlCol="0">
            <a:spAutoFit/>
          </a:bodyPr>
          <a:lstStyle/>
          <a:p>
            <a:pPr algn="ctr"/>
            <a:r>
              <a:rPr lang="ru-RU" dirty="0" smtClean="0">
                <a:solidFill>
                  <a:schemeClr val="accent1">
                    <a:lumMod val="75000"/>
                  </a:schemeClr>
                </a:solidFill>
                <a:latin typeface="Yu Gothic UI" pitchFamily="34" charset="-128"/>
                <a:ea typeface="Yu Gothic UI" pitchFamily="34" charset="-128"/>
              </a:rPr>
              <a:t>И.К.Айвазовский</a:t>
            </a:r>
          </a:p>
          <a:p>
            <a:pPr algn="ctr"/>
            <a:r>
              <a:rPr lang="ru-RU" dirty="0" smtClean="0">
                <a:solidFill>
                  <a:schemeClr val="accent1">
                    <a:lumMod val="75000"/>
                  </a:schemeClr>
                </a:solidFill>
                <a:latin typeface="Yu Gothic UI" pitchFamily="34" charset="-128"/>
                <a:ea typeface="Yu Gothic UI" pitchFamily="34" charset="-128"/>
              </a:rPr>
              <a:t>(1817-1900)</a:t>
            </a:r>
            <a:endParaRPr lang="ru-RU" dirty="0">
              <a:solidFill>
                <a:schemeClr val="accent1">
                  <a:lumMod val="75000"/>
                </a:schemeClr>
              </a:solidFill>
              <a:latin typeface="Yu Gothic UI" pitchFamily="34" charset="-128"/>
              <a:ea typeface="Yu Gothic UI" pitchFamily="34" charset="-128"/>
            </a:endParaRPr>
          </a:p>
        </p:txBody>
      </p:sp>
      <p:sp>
        <p:nvSpPr>
          <p:cNvPr id="10" name="TextBox 9"/>
          <p:cNvSpPr txBox="1"/>
          <p:nvPr/>
        </p:nvSpPr>
        <p:spPr>
          <a:xfrm>
            <a:off x="6444208" y="4653136"/>
            <a:ext cx="2232248" cy="646331"/>
          </a:xfrm>
          <a:prstGeom prst="rect">
            <a:avLst/>
          </a:prstGeom>
          <a:noFill/>
        </p:spPr>
        <p:txBody>
          <a:bodyPr wrap="square" rtlCol="0">
            <a:spAutoFit/>
          </a:bodyPr>
          <a:lstStyle/>
          <a:p>
            <a:pPr algn="ctr"/>
            <a:r>
              <a:rPr lang="ru-RU" dirty="0" smtClean="0">
                <a:solidFill>
                  <a:schemeClr val="accent1">
                    <a:lumMod val="75000"/>
                  </a:schemeClr>
                </a:solidFill>
                <a:latin typeface="Yu Gothic UI" pitchFamily="34" charset="-128"/>
                <a:ea typeface="Yu Gothic UI" pitchFamily="34" charset="-128"/>
              </a:rPr>
              <a:t>И.И.Левитан</a:t>
            </a:r>
          </a:p>
          <a:p>
            <a:pPr algn="ctr"/>
            <a:r>
              <a:rPr lang="ru-RU" dirty="0" smtClean="0">
                <a:solidFill>
                  <a:schemeClr val="accent1">
                    <a:lumMod val="75000"/>
                  </a:schemeClr>
                </a:solidFill>
                <a:latin typeface="Yu Gothic UI" pitchFamily="34" charset="-128"/>
                <a:ea typeface="Yu Gothic UI" pitchFamily="34" charset="-128"/>
              </a:rPr>
              <a:t>(1860-1900)</a:t>
            </a:r>
            <a:endParaRPr lang="ru-RU" dirty="0">
              <a:solidFill>
                <a:schemeClr val="accent1">
                  <a:lumMod val="75000"/>
                </a:schemeClr>
              </a:solidFill>
              <a:latin typeface="Yu Gothic UI" pitchFamily="34" charset="-128"/>
              <a:ea typeface="Yu Gothic UI"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fade">
                                      <p:cBhvr>
                                        <p:cTn id="24" dur="500"/>
                                        <p:tgtEl>
                                          <p:spTgt spid="8">
                                            <p:txEl>
                                              <p:pRg st="0" end="0"/>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animEffect transition="in" filter="fade">
                                      <p:cBhvr>
                                        <p:cTn id="27" dur="500"/>
                                        <p:tgtEl>
                                          <p:spTgt spid="8">
                                            <p:txEl>
                                              <p:pRg st="1" end="1"/>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9">
                                            <p:txEl>
                                              <p:pRg st="0" end="0"/>
                                            </p:txEl>
                                          </p:spTgt>
                                        </p:tgtEl>
                                        <p:attrNameLst>
                                          <p:attrName>style.visibility</p:attrName>
                                        </p:attrNameLst>
                                      </p:cBhvr>
                                      <p:to>
                                        <p:strVal val="visible"/>
                                      </p:to>
                                    </p:set>
                                    <p:animEffect transition="in" filter="fade">
                                      <p:cBhvr>
                                        <p:cTn id="30" dur="500"/>
                                        <p:tgtEl>
                                          <p:spTgt spid="9">
                                            <p:txEl>
                                              <p:pRg st="0" end="0"/>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9">
                                            <p:txEl>
                                              <p:pRg st="1" end="1"/>
                                            </p:txEl>
                                          </p:spTgt>
                                        </p:tgtEl>
                                        <p:attrNameLst>
                                          <p:attrName>style.visibility</p:attrName>
                                        </p:attrNameLst>
                                      </p:cBhvr>
                                      <p:to>
                                        <p:strVal val="visible"/>
                                      </p:to>
                                    </p:set>
                                    <p:animEffect transition="in" filter="fade">
                                      <p:cBhvr>
                                        <p:cTn id="33" dur="500"/>
                                        <p:tgtEl>
                                          <p:spTgt spid="9">
                                            <p:txEl>
                                              <p:pRg st="1" end="1"/>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10">
                                            <p:txEl>
                                              <p:pRg st="0" end="0"/>
                                            </p:txEl>
                                          </p:spTgt>
                                        </p:tgtEl>
                                        <p:attrNameLst>
                                          <p:attrName>style.visibility</p:attrName>
                                        </p:attrNameLst>
                                      </p:cBhvr>
                                      <p:to>
                                        <p:strVal val="visible"/>
                                      </p:to>
                                    </p:set>
                                    <p:animEffect transition="in" filter="fade">
                                      <p:cBhvr>
                                        <p:cTn id="36" dur="500"/>
                                        <p:tgtEl>
                                          <p:spTgt spid="10">
                                            <p:txEl>
                                              <p:pRg st="0" end="0"/>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10">
                                            <p:txEl>
                                              <p:pRg st="1" end="1"/>
                                            </p:txEl>
                                          </p:spTgt>
                                        </p:tgtEl>
                                        <p:attrNameLst>
                                          <p:attrName>style.visibility</p:attrName>
                                        </p:attrNameLst>
                                      </p:cBhvr>
                                      <p:to>
                                        <p:strVal val="visible"/>
                                      </p:to>
                                    </p:set>
                                    <p:animEffect transition="in" filter="fade">
                                      <p:cBhvr>
                                        <p:cTn id="39"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body" idx="1"/>
          </p:nvPr>
        </p:nvSpPr>
        <p:spPr>
          <a:xfrm>
            <a:off x="971600" y="836712"/>
            <a:ext cx="7772401" cy="4536504"/>
          </a:xfrm>
        </p:spPr>
        <p:txBody>
          <a:bodyPr>
            <a:noAutofit/>
          </a:bodyPr>
          <a:lstStyle/>
          <a:p>
            <a:r>
              <a:rPr lang="ru-RU" sz="2400" dirty="0" smtClean="0">
                <a:solidFill>
                  <a:schemeClr val="accent1">
                    <a:lumMod val="75000"/>
                  </a:schemeClr>
                </a:solidFill>
                <a:latin typeface="Yu Gothic UI" pitchFamily="34" charset="-128"/>
                <a:ea typeface="Yu Gothic UI" pitchFamily="34" charset="-128"/>
              </a:rPr>
              <a:t>Стать художником можно по-разному, в зависимости от выбранного типа деятельности и поставленных целей. Можно вообще нигде не учиться и реализовывать свой талант самостоятельно, но это трудный и тернистый путь. Можно закончить профильный вуз или иное учебное заведение, где в процессе учебы отточить навыки художников, и найти постоянную работу по специальности. При этом никогда не стоит забывать о самом творчестве — пополнять </a:t>
            </a:r>
            <a:r>
              <a:rPr lang="ru-RU" sz="2400" dirty="0" err="1" smtClean="0">
                <a:solidFill>
                  <a:schemeClr val="accent1">
                    <a:lumMod val="75000"/>
                  </a:schemeClr>
                </a:solidFill>
                <a:latin typeface="Yu Gothic UI" pitchFamily="34" charset="-128"/>
                <a:ea typeface="Yu Gothic UI" pitchFamily="34" charset="-128"/>
              </a:rPr>
              <a:t>портфолио</a:t>
            </a:r>
            <a:r>
              <a:rPr lang="ru-RU" sz="2400" dirty="0" smtClean="0">
                <a:solidFill>
                  <a:schemeClr val="accent1">
                    <a:lumMod val="75000"/>
                  </a:schemeClr>
                </a:solidFill>
                <a:latin typeface="Yu Gothic UI" pitchFamily="34" charset="-128"/>
                <a:ea typeface="Yu Gothic UI" pitchFamily="34" charset="-128"/>
              </a:rPr>
              <a:t> надо постоянно.</a:t>
            </a:r>
            <a:endParaRPr lang="ru-RU" sz="2400" dirty="0">
              <a:solidFill>
                <a:schemeClr val="accent1">
                  <a:lumMod val="75000"/>
                </a:schemeClr>
              </a:solidFill>
              <a:latin typeface="Yu Gothic UI" pitchFamily="34" charset="-128"/>
              <a:ea typeface="Yu Gothic UI"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2420888"/>
            <a:ext cx="5256584" cy="1143000"/>
          </a:xfrm>
        </p:spPr>
        <p:txBody>
          <a:bodyPr/>
          <a:lstStyle/>
          <a:p>
            <a:r>
              <a:rPr lang="ru-RU" dirty="0" smtClean="0"/>
              <a:t>Спасибо за внимание!</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4643"/>
            <a:ext cx="8229600" cy="634077"/>
          </a:xfrm>
        </p:spPr>
        <p:txBody>
          <a:bodyPr>
            <a:normAutofit fontScale="90000"/>
          </a:bodyPr>
          <a:lstStyle/>
          <a:p>
            <a:endParaRPr lang="ru-RU" dirty="0"/>
          </a:p>
        </p:txBody>
      </p:sp>
      <p:sp>
        <p:nvSpPr>
          <p:cNvPr id="3" name="Содержимое 2"/>
          <p:cNvSpPr>
            <a:spLocks noGrp="1"/>
          </p:cNvSpPr>
          <p:nvPr>
            <p:ph idx="1"/>
          </p:nvPr>
        </p:nvSpPr>
        <p:spPr>
          <a:xfrm>
            <a:off x="467544" y="1052736"/>
            <a:ext cx="8229600" cy="4525965"/>
          </a:xfrm>
        </p:spPr>
        <p:txBody>
          <a:bodyPr>
            <a:normAutofit lnSpcReduction="10000"/>
          </a:bodyPr>
          <a:lstStyle/>
          <a:p>
            <a:pPr>
              <a:buNone/>
            </a:pPr>
            <a:r>
              <a:rPr lang="ru-RU" b="1" dirty="0" smtClean="0">
                <a:latin typeface="Yu Gothic UI" pitchFamily="34" charset="-128"/>
                <a:ea typeface="Yu Gothic UI" pitchFamily="34" charset="-128"/>
                <a:cs typeface="Times New Roman" pitchFamily="18" charset="0"/>
              </a:rPr>
              <a:t>     Художник </a:t>
            </a:r>
            <a:r>
              <a:rPr lang="ru-RU" dirty="0" smtClean="0">
                <a:latin typeface="Yu Gothic UI" pitchFamily="34" charset="-128"/>
                <a:ea typeface="Yu Gothic UI" pitchFamily="34" charset="-128"/>
                <a:cs typeface="Times New Roman" pitchFamily="18" charset="0"/>
              </a:rPr>
              <a:t>— творческая профессия, берущая своё начало из глубины веков. В профессиональном контексте художник — это человек, занимающийся изобразительным искусством и зарабатывающий на нём.</a:t>
            </a:r>
          </a:p>
          <a:p>
            <a:pPr>
              <a:buNone/>
            </a:pPr>
            <a:r>
              <a:rPr lang="ru-RU" dirty="0" smtClean="0">
                <a:latin typeface="Yu Gothic UI" pitchFamily="34" charset="-128"/>
                <a:ea typeface="Yu Gothic UI" pitchFamily="34" charset="-128"/>
                <a:cs typeface="Times New Roman" pitchFamily="18" charset="0"/>
              </a:rPr>
              <a:t>     В более возвышенном, творческом смысле — это человек, делающий мир ещё прекраснее. Он не просто отражает в своих произведениях красоту мира, но вкладывает в них своё представление о нём, свои чувства и мысли, тем самым преломляя действительность. Благодаря этому люди воспринимают привычные вещи другими глазами и глубже постигают внутреннюю суть явлений.</a:t>
            </a:r>
            <a:endParaRPr lang="ru-RU" dirty="0">
              <a:latin typeface="Yu Gothic UI" pitchFamily="34" charset="-128"/>
              <a:ea typeface="Yu Gothic UI" pitchFamily="34" charset="-128"/>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6" y="273055"/>
            <a:ext cx="8363266" cy="491649"/>
          </a:xfrm>
        </p:spPr>
        <p:txBody>
          <a:bodyPr>
            <a:normAutofit fontScale="90000"/>
          </a:bodyPr>
          <a:lstStyle/>
          <a:p>
            <a:r>
              <a:rPr lang="ru-RU" dirty="0" smtClean="0"/>
              <a:t/>
            </a:r>
            <a:br>
              <a:rPr lang="ru-RU" dirty="0" smtClean="0"/>
            </a:br>
            <a:r>
              <a:rPr lang="ru-RU" dirty="0" smtClean="0"/>
              <a:t/>
            </a:r>
            <a:br>
              <a:rPr lang="ru-RU" dirty="0" smtClean="0"/>
            </a:br>
            <a:r>
              <a:rPr lang="ru-RU" sz="3100" dirty="0" smtClean="0">
                <a:latin typeface="Yu Gothic UI" pitchFamily="34" charset="-128"/>
                <a:ea typeface="Yu Gothic UI" pitchFamily="34" charset="-128"/>
                <a:cs typeface="Times New Roman" pitchFamily="18" charset="0"/>
              </a:rPr>
              <a:t>Важные личные качества </a:t>
            </a:r>
            <a:r>
              <a:rPr lang="ru-RU" sz="3100" dirty="0" smtClean="0">
                <a:latin typeface="Times New Roman" pitchFamily="18" charset="0"/>
                <a:cs typeface="Times New Roman" pitchFamily="18" charset="0"/>
              </a:rPr>
              <a:t>:</a:t>
            </a:r>
            <a:endParaRPr lang="ru-RU" sz="3100" dirty="0">
              <a:latin typeface="Times New Roman" pitchFamily="18" charset="0"/>
              <a:cs typeface="Times New Roman" pitchFamily="18" charset="0"/>
            </a:endParaRPr>
          </a:p>
        </p:txBody>
      </p:sp>
      <p:sp>
        <p:nvSpPr>
          <p:cNvPr id="4" name="Текст 3"/>
          <p:cNvSpPr>
            <a:spLocks noGrp="1"/>
          </p:cNvSpPr>
          <p:nvPr>
            <p:ph type="body" sz="half" idx="2"/>
          </p:nvPr>
        </p:nvSpPr>
        <p:spPr>
          <a:xfrm>
            <a:off x="457206" y="908721"/>
            <a:ext cx="4114794" cy="5544616"/>
          </a:xfrm>
        </p:spPr>
        <p:txBody>
          <a:bodyPr>
            <a:normAutofit fontScale="62500" lnSpcReduction="20000"/>
          </a:bodyPr>
          <a:lstStyle/>
          <a:p>
            <a:pPr>
              <a:buFont typeface="Arial" pitchFamily="34" charset="0"/>
              <a:buChar char="•"/>
            </a:pPr>
            <a:r>
              <a:rPr lang="ru-RU" sz="2600" dirty="0" smtClean="0">
                <a:latin typeface="Yu Gothic UI" pitchFamily="34" charset="-128"/>
                <a:ea typeface="Yu Gothic UI" pitchFamily="34" charset="-128"/>
              </a:rPr>
              <a:t>Художественный талант</a:t>
            </a:r>
          </a:p>
          <a:p>
            <a:pPr>
              <a:buFont typeface="Arial" pitchFamily="34" charset="0"/>
              <a:buChar char="•"/>
            </a:pPr>
            <a:r>
              <a:rPr lang="ru-RU" sz="2600" dirty="0" smtClean="0">
                <a:latin typeface="Yu Gothic UI" pitchFamily="34" charset="-128"/>
                <a:ea typeface="Yu Gothic UI" pitchFamily="34" charset="-128"/>
              </a:rPr>
              <a:t>Богатое воображение и фантазия</a:t>
            </a:r>
          </a:p>
          <a:p>
            <a:pPr>
              <a:buFont typeface="Arial" pitchFamily="34" charset="0"/>
              <a:buChar char="•"/>
            </a:pPr>
            <a:r>
              <a:rPr lang="ru-RU" sz="2600" dirty="0" smtClean="0">
                <a:latin typeface="Yu Gothic UI" pitchFamily="34" charset="-128"/>
                <a:ea typeface="Yu Gothic UI" pitchFamily="34" charset="-128"/>
              </a:rPr>
              <a:t>Наблюдательность — умение замечать мелкие детали</a:t>
            </a:r>
          </a:p>
          <a:p>
            <a:pPr>
              <a:buFont typeface="Arial" pitchFamily="34" charset="0"/>
              <a:buChar char="•"/>
            </a:pPr>
            <a:r>
              <a:rPr lang="ru-RU" sz="2600" dirty="0" smtClean="0">
                <a:latin typeface="Yu Gothic UI" pitchFamily="34" charset="-128"/>
                <a:ea typeface="Yu Gothic UI" pitchFamily="34" charset="-128"/>
              </a:rPr>
              <a:t>Избирательность внимания — способность выделить из окружающей действительности то, что необходимо для конкретного замысла</a:t>
            </a:r>
          </a:p>
          <a:p>
            <a:pPr>
              <a:buFont typeface="Arial" pitchFamily="34" charset="0"/>
              <a:buChar char="•"/>
            </a:pPr>
            <a:r>
              <a:rPr lang="ru-RU" sz="2600" dirty="0" smtClean="0">
                <a:latin typeface="Yu Gothic UI" pitchFamily="34" charset="-128"/>
                <a:ea typeface="Yu Gothic UI" pitchFamily="34" charset="-128"/>
              </a:rPr>
              <a:t>Глубокая интуиция, позволяющая проникать в самую суть явлений</a:t>
            </a:r>
          </a:p>
          <a:p>
            <a:pPr>
              <a:buFont typeface="Arial" pitchFamily="34" charset="0"/>
              <a:buChar char="•"/>
            </a:pPr>
            <a:r>
              <a:rPr lang="ru-RU" sz="2600" dirty="0" smtClean="0">
                <a:latin typeface="Yu Gothic UI" pitchFamily="34" charset="-128"/>
                <a:ea typeface="Yu Gothic UI" pitchFamily="34" charset="-128"/>
              </a:rPr>
              <a:t>Наглядно-образное мышление и пространственное воображение, которые позволяют творчески преобразовывать окружающую действительность и уметь увидеть необычное в обычном</a:t>
            </a:r>
          </a:p>
          <a:p>
            <a:pPr>
              <a:buFont typeface="Arial" pitchFamily="34" charset="0"/>
              <a:buChar char="•"/>
            </a:pPr>
            <a:r>
              <a:rPr lang="ru-RU" sz="2600" dirty="0" err="1" smtClean="0">
                <a:latin typeface="Yu Gothic UI" pitchFamily="34" charset="-128"/>
                <a:ea typeface="Yu Gothic UI" pitchFamily="34" charset="-128"/>
              </a:rPr>
              <a:t>Цветовосприятие</a:t>
            </a:r>
            <a:r>
              <a:rPr lang="ru-RU" sz="2600" dirty="0" smtClean="0">
                <a:latin typeface="Yu Gothic UI" pitchFamily="34" charset="-128"/>
                <a:ea typeface="Yu Gothic UI" pitchFamily="34" charset="-128"/>
              </a:rPr>
              <a:t> и цветоразличение — умение отличать широкий спектр различных цветов и оттенков</a:t>
            </a:r>
          </a:p>
          <a:p>
            <a:pPr>
              <a:buFont typeface="Arial" pitchFamily="34" charset="0"/>
              <a:buChar char="•"/>
            </a:pPr>
            <a:r>
              <a:rPr lang="ru-RU" sz="2600" dirty="0" smtClean="0">
                <a:latin typeface="Yu Gothic UI" pitchFamily="34" charset="-128"/>
                <a:ea typeface="Yu Gothic UI" pitchFamily="34" charset="-128"/>
              </a:rPr>
              <a:t>Художественный вкус</a:t>
            </a:r>
          </a:p>
          <a:p>
            <a:pPr>
              <a:buFont typeface="Arial" pitchFamily="34" charset="0"/>
              <a:buChar char="•"/>
            </a:pPr>
            <a:r>
              <a:rPr lang="ru-RU" sz="2600" dirty="0" smtClean="0">
                <a:latin typeface="Yu Gothic UI" pitchFamily="34" charset="-128"/>
                <a:ea typeface="Yu Gothic UI" pitchFamily="34" charset="-128"/>
              </a:rPr>
              <a:t>Чувство гармонии</a:t>
            </a:r>
          </a:p>
          <a:p>
            <a:pPr>
              <a:buFont typeface="Arial" pitchFamily="34" charset="0"/>
              <a:buChar char="•"/>
            </a:pPr>
            <a:r>
              <a:rPr lang="ru-RU" sz="2600" dirty="0" smtClean="0">
                <a:latin typeface="Yu Gothic UI" pitchFamily="34" charset="-128"/>
                <a:ea typeface="Yu Gothic UI" pitchFamily="34" charset="-128"/>
              </a:rPr>
              <a:t>Терпение</a:t>
            </a:r>
          </a:p>
          <a:p>
            <a:pPr>
              <a:buFont typeface="Arial" pitchFamily="34" charset="0"/>
              <a:buChar char="•"/>
            </a:pPr>
            <a:r>
              <a:rPr lang="ru-RU" sz="2600" dirty="0" smtClean="0">
                <a:latin typeface="Yu Gothic UI" pitchFamily="34" charset="-128"/>
                <a:ea typeface="Yu Gothic UI" pitchFamily="34" charset="-128"/>
              </a:rPr>
              <a:t>Физическая выносливость.</a:t>
            </a:r>
          </a:p>
          <a:p>
            <a:endParaRPr lang="ru-RU" dirty="0"/>
          </a:p>
        </p:txBody>
      </p:sp>
      <p:pic>
        <p:nvPicPr>
          <p:cNvPr id="8" name="Содержимое 7" descr="000027.jpg"/>
          <p:cNvPicPr>
            <a:picLocks noGrp="1" noChangeAspect="1"/>
          </p:cNvPicPr>
          <p:nvPr>
            <p:ph idx="1"/>
          </p:nvPr>
        </p:nvPicPr>
        <p:blipFill>
          <a:blip r:embed="rId2" cstate="print"/>
          <a:stretch>
            <a:fillRect/>
          </a:stretch>
        </p:blipFill>
        <p:spPr>
          <a:xfrm>
            <a:off x="4716016" y="836712"/>
            <a:ext cx="4008065" cy="542106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500"/>
                                        <p:tgtEl>
                                          <p:spTgt spid="4">
                                            <p:txEl>
                                              <p:pRg st="0" end="0"/>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fade">
                                      <p:cBhvr>
                                        <p:cTn id="16" dur="500"/>
                                        <p:tgtEl>
                                          <p:spTgt spid="4">
                                            <p:txEl>
                                              <p:pRg st="1" end="1"/>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fade">
                                      <p:cBhvr>
                                        <p:cTn id="19" dur="500"/>
                                        <p:tgtEl>
                                          <p:spTgt spid="4">
                                            <p:txEl>
                                              <p:pRg st="2" end="2"/>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Effect transition="in" filter="fade">
                                      <p:cBhvr>
                                        <p:cTn id="25" dur="500"/>
                                        <p:tgtEl>
                                          <p:spTgt spid="4">
                                            <p:txEl>
                                              <p:pRg st="4" end="4"/>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fade">
                                      <p:cBhvr>
                                        <p:cTn id="28" dur="500"/>
                                        <p:tgtEl>
                                          <p:spTgt spid="4">
                                            <p:txEl>
                                              <p:pRg st="5" end="5"/>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Effect transition="in" filter="fade">
                                      <p:cBhvr>
                                        <p:cTn id="31" dur="500"/>
                                        <p:tgtEl>
                                          <p:spTgt spid="4">
                                            <p:txEl>
                                              <p:pRg st="6" end="6"/>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4">
                                            <p:txEl>
                                              <p:pRg st="7" end="7"/>
                                            </p:txEl>
                                          </p:spTgt>
                                        </p:tgtEl>
                                        <p:attrNameLst>
                                          <p:attrName>style.visibility</p:attrName>
                                        </p:attrNameLst>
                                      </p:cBhvr>
                                      <p:to>
                                        <p:strVal val="visible"/>
                                      </p:to>
                                    </p:set>
                                    <p:animEffect transition="in" filter="fade">
                                      <p:cBhvr>
                                        <p:cTn id="34" dur="500"/>
                                        <p:tgtEl>
                                          <p:spTgt spid="4">
                                            <p:txEl>
                                              <p:pRg st="7" end="7"/>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animEffect transition="in" filter="fade">
                                      <p:cBhvr>
                                        <p:cTn id="37" dur="500"/>
                                        <p:tgtEl>
                                          <p:spTgt spid="4">
                                            <p:txEl>
                                              <p:pRg st="8" end="8"/>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4">
                                            <p:txEl>
                                              <p:pRg st="9" end="9"/>
                                            </p:txEl>
                                          </p:spTgt>
                                        </p:tgtEl>
                                        <p:attrNameLst>
                                          <p:attrName>style.visibility</p:attrName>
                                        </p:attrNameLst>
                                      </p:cBhvr>
                                      <p:to>
                                        <p:strVal val="visible"/>
                                      </p:to>
                                    </p:set>
                                    <p:animEffect transition="in" filter="fade">
                                      <p:cBhvr>
                                        <p:cTn id="40" dur="500"/>
                                        <p:tgtEl>
                                          <p:spTgt spid="4">
                                            <p:txEl>
                                              <p:pRg st="9" end="9"/>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4">
                                            <p:txEl>
                                              <p:pRg st="10" end="10"/>
                                            </p:txEl>
                                          </p:spTgt>
                                        </p:tgtEl>
                                        <p:attrNameLst>
                                          <p:attrName>style.visibility</p:attrName>
                                        </p:attrNameLst>
                                      </p:cBhvr>
                                      <p:to>
                                        <p:strVal val="visible"/>
                                      </p:to>
                                    </p:set>
                                    <p:animEffect transition="in" filter="fade">
                                      <p:cBhvr>
                                        <p:cTn id="43" dur="500"/>
                                        <p:tgtEl>
                                          <p:spTgt spid="4">
                                            <p:txEl>
                                              <p:pRg st="10" end="1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4968552" cy="936104"/>
          </a:xfrm>
        </p:spPr>
        <p:txBody>
          <a:bodyPr>
            <a:normAutofit fontScale="90000"/>
          </a:bodyPr>
          <a:lstStyle/>
          <a:p>
            <a:r>
              <a:rPr lang="ru-RU" sz="3100" b="0" dirty="0" smtClean="0">
                <a:latin typeface="Yu Gothic UI" pitchFamily="34" charset="-128"/>
                <a:ea typeface="Yu Gothic UI" pitchFamily="34" charset="-128"/>
              </a:rPr>
              <a:t>Специализации художников</a:t>
            </a:r>
            <a:r>
              <a:rPr lang="ru-RU" b="0" dirty="0" smtClean="0"/>
              <a:t/>
            </a:r>
            <a:br>
              <a:rPr lang="ru-RU" b="0" dirty="0" smtClean="0"/>
            </a:br>
            <a:endParaRPr lang="ru-RU" dirty="0"/>
          </a:p>
        </p:txBody>
      </p:sp>
      <p:pic>
        <p:nvPicPr>
          <p:cNvPr id="5" name="Содержимое 4" descr="1323193360_art_britain.jpg"/>
          <p:cNvPicPr>
            <a:picLocks noGrp="1" noChangeAspect="1"/>
          </p:cNvPicPr>
          <p:nvPr>
            <p:ph idx="1"/>
          </p:nvPr>
        </p:nvPicPr>
        <p:blipFill>
          <a:blip r:embed="rId2" cstate="print"/>
          <a:stretch>
            <a:fillRect/>
          </a:stretch>
        </p:blipFill>
        <p:spPr>
          <a:xfrm>
            <a:off x="4932041" y="692695"/>
            <a:ext cx="3950838" cy="2693753"/>
          </a:xfrm>
          <a:prstGeom prst="roundRect">
            <a:avLst/>
          </a:prstGeom>
          <a:ln>
            <a:noFill/>
          </a:ln>
          <a:effectLst>
            <a:outerShdw blurRad="292100" dist="139700" dir="2700000" algn="tl" rotWithShape="0">
              <a:srgbClr val="333333">
                <a:alpha val="65000"/>
              </a:srgbClr>
            </a:outerShdw>
          </a:effectLst>
        </p:spPr>
      </p:pic>
      <p:sp>
        <p:nvSpPr>
          <p:cNvPr id="4" name="Текст 3"/>
          <p:cNvSpPr>
            <a:spLocks noGrp="1"/>
          </p:cNvSpPr>
          <p:nvPr>
            <p:ph type="body" sz="half" idx="2"/>
          </p:nvPr>
        </p:nvSpPr>
        <p:spPr>
          <a:xfrm>
            <a:off x="457206" y="692696"/>
            <a:ext cx="4186802" cy="6048672"/>
          </a:xfrm>
        </p:spPr>
        <p:txBody>
          <a:bodyPr>
            <a:normAutofit lnSpcReduction="10000"/>
          </a:bodyPr>
          <a:lstStyle/>
          <a:p>
            <a:r>
              <a:rPr lang="ru-RU" sz="1600" dirty="0" smtClean="0">
                <a:latin typeface="Yu Gothic UI" pitchFamily="34" charset="-128"/>
                <a:ea typeface="Yu Gothic UI" pitchFamily="34" charset="-128"/>
              </a:rPr>
              <a:t>Художник не просто рисует, он создает художественные образы. Причем эти образы могут выражаться в самых разных воплощениях — в плоскостных изображениях (в картинах или графике), в костюмах, в скульптурах, в предметах мебели и во многих других формах.</a:t>
            </a:r>
          </a:p>
          <a:p>
            <a:r>
              <a:rPr lang="ru-RU" sz="1600" b="1" dirty="0" smtClean="0">
                <a:latin typeface="Yu Gothic UI" pitchFamily="34" charset="-128"/>
                <a:ea typeface="Yu Gothic UI" pitchFamily="34" charset="-128"/>
              </a:rPr>
              <a:t>Художник-иллюстратор</a:t>
            </a:r>
          </a:p>
          <a:p>
            <a:r>
              <a:rPr lang="ru-RU" sz="1600" dirty="0" smtClean="0">
                <a:latin typeface="Yu Gothic UI" pitchFamily="34" charset="-128"/>
                <a:ea typeface="Yu Gothic UI" pitchFamily="34" charset="-128"/>
              </a:rPr>
              <a:t>Художник-иллюстратор создает иллюстрации к книгам. Процесс работы выглядит примерно так: художник изучает книгу, обсуждает ее с выпускающим редактором, который указывает на персонажей или эпизоды, которые надо изобразить. После этого создает эскиз, который утверждается или корректируется редактором.</a:t>
            </a:r>
          </a:p>
          <a:p>
            <a:r>
              <a:rPr lang="ru-RU" sz="1600" b="1" dirty="0" smtClean="0">
                <a:latin typeface="Yu Gothic UI" pitchFamily="34" charset="-128"/>
                <a:ea typeface="Yu Gothic UI" pitchFamily="34" charset="-128"/>
              </a:rPr>
              <a:t>Художник-оформитель</a:t>
            </a:r>
          </a:p>
          <a:p>
            <a:r>
              <a:rPr lang="ru-RU" sz="1600" dirty="0" smtClean="0">
                <a:latin typeface="Yu Gothic UI" pitchFamily="34" charset="-128"/>
                <a:ea typeface="Yu Gothic UI" pitchFamily="34" charset="-128"/>
              </a:rPr>
              <a:t>Деятельность художника-оформителя имеет много направлений, например, роспись интерьеров помещений и фасадов домов, создание рекламных плакатов, </a:t>
            </a:r>
            <a:r>
              <a:rPr lang="ru-RU" sz="1600" dirty="0" err="1" smtClean="0">
                <a:latin typeface="Yu Gothic UI" pitchFamily="34" charset="-128"/>
                <a:ea typeface="Yu Gothic UI" pitchFamily="34" charset="-128"/>
              </a:rPr>
              <a:t>отрисовка</a:t>
            </a:r>
            <a:r>
              <a:rPr lang="ru-RU" sz="1600" dirty="0" smtClean="0">
                <a:latin typeface="Yu Gothic UI" pitchFamily="34" charset="-128"/>
                <a:ea typeface="Yu Gothic UI" pitchFamily="34" charset="-128"/>
              </a:rPr>
              <a:t> одежды, разработка эскизов благоустройства и озеленения территорий и внешнего </a:t>
            </a:r>
            <a:r>
              <a:rPr lang="ru-RU" sz="1600" dirty="0" err="1" smtClean="0">
                <a:latin typeface="Yu Gothic UI" pitchFamily="34" charset="-128"/>
                <a:ea typeface="Yu Gothic UI" pitchFamily="34" charset="-128"/>
              </a:rPr>
              <a:t>огблика</a:t>
            </a:r>
            <a:r>
              <a:rPr lang="ru-RU" sz="1600" dirty="0" smtClean="0">
                <a:latin typeface="Yu Gothic UI" pitchFamily="34" charset="-128"/>
                <a:ea typeface="Yu Gothic UI" pitchFamily="34" charset="-128"/>
              </a:rPr>
              <a:t> других объектов окружающей среды.</a:t>
            </a:r>
          </a:p>
          <a:p>
            <a:endParaRPr lang="ru-RU" dirty="0"/>
          </a:p>
        </p:txBody>
      </p:sp>
      <p:pic>
        <p:nvPicPr>
          <p:cNvPr id="6" name="Содержимое 4" descr="1323193360_art_britain.jpg"/>
          <p:cNvPicPr>
            <a:picLocks noChangeAspect="1"/>
          </p:cNvPicPr>
          <p:nvPr/>
        </p:nvPicPr>
        <p:blipFill>
          <a:blip r:embed="rId3" cstate="print"/>
          <a:stretch>
            <a:fillRect/>
          </a:stretch>
        </p:blipFill>
        <p:spPr>
          <a:xfrm>
            <a:off x="4932040" y="3645024"/>
            <a:ext cx="3979261" cy="2684931"/>
          </a:xfrm>
          <a:prstGeom prst="round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500"/>
                                        <p:tgtEl>
                                          <p:spTgt spid="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fade">
                                      <p:cBhvr>
                                        <p:cTn id="18" dur="500"/>
                                        <p:tgtEl>
                                          <p:spTgt spid="4">
                                            <p:txEl>
                                              <p:pRg st="1" end="1"/>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500"/>
                                        <p:tgtEl>
                                          <p:spTgt spid="4">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Effect transition="in" filter="fade">
                                      <p:cBhvr>
                                        <p:cTn id="31" dur="500"/>
                                        <p:tgtEl>
                                          <p:spTgt spid="4">
                                            <p:txEl>
                                              <p:pRg st="3" end="3"/>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4">
                                            <p:txEl>
                                              <p:pRg st="4" end="4"/>
                                            </p:txEl>
                                          </p:spTgt>
                                        </p:tgtEl>
                                        <p:attrNameLst>
                                          <p:attrName>style.visibility</p:attrName>
                                        </p:attrNameLst>
                                      </p:cBhvr>
                                      <p:to>
                                        <p:strVal val="visible"/>
                                      </p:to>
                                    </p:set>
                                    <p:animEffect transition="in" filter="fade">
                                      <p:cBhvr>
                                        <p:cTn id="34" dur="500"/>
                                        <p:tgtEl>
                                          <p:spTgt spid="4">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004048" y="188640"/>
            <a:ext cx="3744416" cy="6192688"/>
          </a:xfrm>
        </p:spPr>
        <p:txBody>
          <a:bodyPr>
            <a:normAutofit lnSpcReduction="10000"/>
          </a:bodyPr>
          <a:lstStyle/>
          <a:p>
            <a:r>
              <a:rPr lang="ru-RU" sz="1600" b="1" dirty="0" smtClean="0">
                <a:latin typeface="Yu Gothic UI" pitchFamily="34" charset="-128"/>
                <a:ea typeface="Yu Gothic UI" pitchFamily="34" charset="-128"/>
              </a:rPr>
              <a:t>Художник по костюмам</a:t>
            </a:r>
          </a:p>
          <a:p>
            <a:r>
              <a:rPr lang="ru-RU" sz="1600" dirty="0" smtClean="0">
                <a:latin typeface="Yu Gothic UI" pitchFamily="34" charset="-128"/>
                <a:ea typeface="Yu Gothic UI" pitchFamily="34" charset="-128"/>
              </a:rPr>
              <a:t>Художник по костюмам — это специалист, который входит в творческий коллектив театрального спектакля или фильма и отвечает за внешний вид персонажей. Безусловно, такой работник должен не только уметь рисовать эскизы на заказ, он должен продумывать все детали одежды героев до мелочей. Например, если снимается кино на историческую тему — он обязан изучить все особенности одеяний той эпохи, иначе зритель, увидев несоответствия или нелепости, будет недоволен.</a:t>
            </a:r>
          </a:p>
          <a:p>
            <a:r>
              <a:rPr lang="ru-RU" sz="1600" b="1" dirty="0" smtClean="0">
                <a:latin typeface="Yu Gothic UI" pitchFamily="34" charset="-128"/>
                <a:ea typeface="Yu Gothic UI" pitchFamily="34" charset="-128"/>
              </a:rPr>
              <a:t>Художник-модельер</a:t>
            </a:r>
          </a:p>
          <a:p>
            <a:r>
              <a:rPr lang="ru-RU" sz="1600" dirty="0" smtClean="0">
                <a:latin typeface="Yu Gothic UI" pitchFamily="34" charset="-128"/>
                <a:ea typeface="Yu Gothic UI" pitchFamily="34" charset="-128"/>
              </a:rPr>
              <a:t>Художник-модельер занимается разработкой новых моделей одежды, обуви, головных уборов, аксессуаров. Задача специалиста — создать эскиз нового изделия, учитывая тенденции моды, вид и качество материалов и передать его модельеру-конструктору для воплощения идеи в жизнь.</a:t>
            </a:r>
          </a:p>
          <a:p>
            <a:endParaRPr lang="ru-RU" dirty="0"/>
          </a:p>
        </p:txBody>
      </p:sp>
      <p:pic>
        <p:nvPicPr>
          <p:cNvPr id="6" name="Содержимое 4" descr="1323193360_art_britain.jpg"/>
          <p:cNvPicPr>
            <a:picLocks noGrp="1" noChangeAspect="1"/>
          </p:cNvPicPr>
          <p:nvPr>
            <p:ph idx="1"/>
          </p:nvPr>
        </p:nvPicPr>
        <p:blipFill>
          <a:blip r:embed="rId2" cstate="print"/>
          <a:stretch>
            <a:fillRect/>
          </a:stretch>
        </p:blipFill>
        <p:spPr>
          <a:xfrm>
            <a:off x="755577" y="369884"/>
            <a:ext cx="4030302" cy="2667327"/>
          </a:xfrm>
          <a:prstGeom prst="roundRect">
            <a:avLst/>
          </a:prstGeom>
          <a:ln>
            <a:noFill/>
          </a:ln>
          <a:effectLst>
            <a:outerShdw blurRad="292100" dist="139700" dir="2700000" algn="tl" rotWithShape="0">
              <a:srgbClr val="333333">
                <a:alpha val="65000"/>
              </a:srgbClr>
            </a:outerShdw>
          </a:effectLst>
        </p:spPr>
      </p:pic>
      <p:pic>
        <p:nvPicPr>
          <p:cNvPr id="7" name="Содержимое 4" descr="1323193360_art_britain.jpg"/>
          <p:cNvPicPr>
            <a:picLocks noChangeAspect="1"/>
          </p:cNvPicPr>
          <p:nvPr/>
        </p:nvPicPr>
        <p:blipFill>
          <a:blip r:embed="rId3" cstate="print"/>
          <a:stretch>
            <a:fillRect/>
          </a:stretch>
        </p:blipFill>
        <p:spPr>
          <a:xfrm>
            <a:off x="755577" y="3212976"/>
            <a:ext cx="4030302" cy="2685818"/>
          </a:xfrm>
          <a:prstGeom prst="round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fade">
                                      <p:cBhvr>
                                        <p:cTn id="20" dur="500"/>
                                        <p:tgtEl>
                                          <p:spTgt spid="4">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fade">
                                      <p:cBhvr>
                                        <p:cTn id="23" dur="500"/>
                                        <p:tgtEl>
                                          <p:spTgt spid="4">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395536" y="188640"/>
            <a:ext cx="3960440" cy="6480720"/>
          </a:xfrm>
        </p:spPr>
        <p:txBody>
          <a:bodyPr>
            <a:normAutofit lnSpcReduction="10000"/>
          </a:bodyPr>
          <a:lstStyle/>
          <a:p>
            <a:r>
              <a:rPr lang="ru-RU" sz="1600" b="1" dirty="0" smtClean="0">
                <a:latin typeface="Yu Gothic UI" pitchFamily="34" charset="-128"/>
                <a:ea typeface="Yu Gothic UI" pitchFamily="34" charset="-128"/>
              </a:rPr>
              <a:t>Художник-мультипликатор (художник-аниматор)</a:t>
            </a:r>
          </a:p>
          <a:p>
            <a:r>
              <a:rPr lang="ru-RU" sz="1600" dirty="0" smtClean="0">
                <a:latin typeface="Yu Gothic UI" pitchFamily="34" charset="-128"/>
                <a:ea typeface="Yu Gothic UI" pitchFamily="34" charset="-128"/>
              </a:rPr>
              <a:t>Художник-мультипликатор или художник-аниматор — специалист, который в наши дни работает не только в сфере мультипликационного кино, но еще в «обычном» кино, на телевидении, при создании видеоигр и других близких отраслях. При этом профессия художника-мультипликатора неоднородна: есть художники-постановщики, </a:t>
            </a:r>
            <a:r>
              <a:rPr lang="ru-RU" sz="1600" dirty="0" err="1" smtClean="0">
                <a:latin typeface="Yu Gothic UI" pitchFamily="34" charset="-128"/>
                <a:ea typeface="Yu Gothic UI" pitchFamily="34" charset="-128"/>
              </a:rPr>
              <a:t>фазовщики</a:t>
            </a:r>
            <a:r>
              <a:rPr lang="ru-RU" sz="1600" dirty="0" smtClean="0">
                <a:latin typeface="Yu Gothic UI" pitchFamily="34" charset="-128"/>
                <a:ea typeface="Yu Gothic UI" pitchFamily="34" charset="-128"/>
              </a:rPr>
              <a:t>, дизайнеры по персонажам, </a:t>
            </a:r>
            <a:r>
              <a:rPr lang="ru-RU" sz="1600" dirty="0" err="1" smtClean="0">
                <a:latin typeface="Yu Gothic UI" pitchFamily="34" charset="-128"/>
                <a:ea typeface="Yu Gothic UI" pitchFamily="34" charset="-128"/>
              </a:rPr>
              <a:t>прорисовщики</a:t>
            </a:r>
            <a:r>
              <a:rPr lang="ru-RU" sz="1600" dirty="0" smtClean="0">
                <a:latin typeface="Yu Gothic UI" pitchFamily="34" charset="-128"/>
                <a:ea typeface="Yu Gothic UI" pitchFamily="34" charset="-128"/>
              </a:rPr>
              <a:t> и т.д.</a:t>
            </a:r>
          </a:p>
          <a:p>
            <a:r>
              <a:rPr lang="ru-RU" sz="1600" b="1" dirty="0" smtClean="0">
                <a:latin typeface="Yu Gothic UI" pitchFamily="34" charset="-128"/>
                <a:ea typeface="Yu Gothic UI" pitchFamily="34" charset="-128"/>
              </a:rPr>
              <a:t>Театральный художник (художник-декоратор)</a:t>
            </a:r>
          </a:p>
          <a:p>
            <a:r>
              <a:rPr lang="ru-RU" sz="1600" dirty="0" smtClean="0">
                <a:latin typeface="Yu Gothic UI" pitchFamily="34" charset="-128"/>
                <a:ea typeface="Yu Gothic UI" pitchFamily="34" charset="-128"/>
              </a:rPr>
              <a:t>Театральный художник или художник-декоратор создает декорации, костюмы, различные предметы обстановки, да и фактически всю среду, окружающую персонажей спектакля. Для этого недостаточно просто уметь рисовать эскизы — надо знать историю, культуру и многое другое, дабы действие смотрелось именно органично и едино.</a:t>
            </a:r>
          </a:p>
          <a:p>
            <a:endParaRPr lang="ru-RU" dirty="0"/>
          </a:p>
        </p:txBody>
      </p:sp>
      <p:pic>
        <p:nvPicPr>
          <p:cNvPr id="5" name="Содержимое 4" descr="1323193360_art_britain.jpg"/>
          <p:cNvPicPr>
            <a:picLocks noGrp="1" noChangeAspect="1"/>
          </p:cNvPicPr>
          <p:nvPr>
            <p:ph idx="1"/>
          </p:nvPr>
        </p:nvPicPr>
        <p:blipFill>
          <a:blip r:embed="rId2" cstate="print"/>
          <a:stretch>
            <a:fillRect/>
          </a:stretch>
        </p:blipFill>
        <p:spPr>
          <a:xfrm>
            <a:off x="4586177" y="404664"/>
            <a:ext cx="3921576" cy="2448272"/>
          </a:xfrm>
          <a:prstGeom prst="roundRect">
            <a:avLst/>
          </a:prstGeom>
          <a:ln>
            <a:noFill/>
          </a:ln>
          <a:effectLst>
            <a:outerShdw blurRad="292100" dist="139700" dir="2700000" algn="tl" rotWithShape="0">
              <a:srgbClr val="333333">
                <a:alpha val="65000"/>
              </a:srgbClr>
            </a:outerShdw>
          </a:effectLst>
        </p:spPr>
      </p:pic>
      <p:pic>
        <p:nvPicPr>
          <p:cNvPr id="6" name="Содержимое 4" descr="1323193360_art_britain.jpg"/>
          <p:cNvPicPr>
            <a:picLocks noChangeAspect="1"/>
          </p:cNvPicPr>
          <p:nvPr/>
        </p:nvPicPr>
        <p:blipFill>
          <a:blip r:embed="rId3" cstate="print"/>
          <a:stretch>
            <a:fillRect/>
          </a:stretch>
        </p:blipFill>
        <p:spPr>
          <a:xfrm>
            <a:off x="4644008" y="3140968"/>
            <a:ext cx="3891226" cy="2526051"/>
          </a:xfrm>
          <a:prstGeom prst="round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fade">
                                      <p:cBhvr>
                                        <p:cTn id="20" dur="500"/>
                                        <p:tgtEl>
                                          <p:spTgt spid="4">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fade">
                                      <p:cBhvr>
                                        <p:cTn id="23" dur="500"/>
                                        <p:tgtEl>
                                          <p:spTgt spid="4">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932040" y="332656"/>
            <a:ext cx="3672408" cy="5976664"/>
          </a:xfrm>
        </p:spPr>
        <p:txBody>
          <a:bodyPr>
            <a:normAutofit lnSpcReduction="10000"/>
          </a:bodyPr>
          <a:lstStyle/>
          <a:p>
            <a:r>
              <a:rPr lang="ru-RU" sz="1600" b="1" dirty="0" smtClean="0">
                <a:latin typeface="Yu Gothic UI" pitchFamily="34" charset="-128"/>
                <a:ea typeface="Yu Gothic UI" pitchFamily="34" charset="-128"/>
              </a:rPr>
              <a:t>Художник-реставратор</a:t>
            </a:r>
          </a:p>
          <a:p>
            <a:r>
              <a:rPr lang="ru-RU" sz="1600" dirty="0" smtClean="0">
                <a:latin typeface="Yu Gothic UI" pitchFamily="34" charset="-128"/>
                <a:ea typeface="Yu Gothic UI" pitchFamily="34" charset="-128"/>
              </a:rPr>
              <a:t>Художник-реставратор занимается восстановлением и сохранением и консервацией предметов изобразительного и декоративно-прикладного искусства, а также архитектуры. Причем умение сохранить объект старины в нормальном состоянии ценится даже выше, чем способность его восстановить, ведь в последнем случае объект частично становится «</a:t>
            </a:r>
            <a:r>
              <a:rPr lang="ru-RU" sz="1600" dirty="0" err="1" smtClean="0">
                <a:latin typeface="Yu Gothic UI" pitchFamily="34" charset="-128"/>
                <a:ea typeface="Yu Gothic UI" pitchFamily="34" charset="-128"/>
              </a:rPr>
              <a:t>новоделом</a:t>
            </a:r>
            <a:r>
              <a:rPr lang="ru-RU" sz="1600" dirty="0" smtClean="0">
                <a:latin typeface="Yu Gothic UI" pitchFamily="34" charset="-128"/>
                <a:ea typeface="Yu Gothic UI" pitchFamily="34" charset="-128"/>
              </a:rPr>
              <a:t>».</a:t>
            </a:r>
          </a:p>
          <a:p>
            <a:r>
              <a:rPr lang="ru-RU" sz="1600" b="1" dirty="0" smtClean="0">
                <a:latin typeface="Yu Gothic UI" pitchFamily="34" charset="-128"/>
                <a:ea typeface="Yu Gothic UI" pitchFamily="34" charset="-128"/>
              </a:rPr>
              <a:t>Художник по свету (</a:t>
            </a:r>
            <a:r>
              <a:rPr lang="ru-RU" sz="1600" b="1" dirty="0" err="1" smtClean="0">
                <a:latin typeface="Yu Gothic UI" pitchFamily="34" charset="-128"/>
                <a:ea typeface="Yu Gothic UI" pitchFamily="34" charset="-128"/>
              </a:rPr>
              <a:t>светооператор</a:t>
            </a:r>
            <a:r>
              <a:rPr lang="ru-RU" sz="1600" b="1" dirty="0" smtClean="0">
                <a:latin typeface="Yu Gothic UI" pitchFamily="34" charset="-128"/>
                <a:ea typeface="Yu Gothic UI" pitchFamily="34" charset="-128"/>
              </a:rPr>
              <a:t>)</a:t>
            </a:r>
          </a:p>
          <a:p>
            <a:r>
              <a:rPr lang="ru-RU" sz="1600" dirty="0" smtClean="0">
                <a:latin typeface="Yu Gothic UI" pitchFamily="34" charset="-128"/>
                <a:ea typeface="Yu Gothic UI" pitchFamily="34" charset="-128"/>
              </a:rPr>
              <a:t>Художник по свету или </a:t>
            </a:r>
            <a:r>
              <a:rPr lang="ru-RU" sz="1600" dirty="0" err="1" smtClean="0">
                <a:latin typeface="Yu Gothic UI" pitchFamily="34" charset="-128"/>
                <a:ea typeface="Yu Gothic UI" pitchFamily="34" charset="-128"/>
              </a:rPr>
              <a:t>светооператор</a:t>
            </a:r>
            <a:r>
              <a:rPr lang="ru-RU" sz="1600" dirty="0" smtClean="0">
                <a:latin typeface="Yu Gothic UI" pitchFamily="34" charset="-128"/>
                <a:ea typeface="Yu Gothic UI" pitchFamily="34" charset="-128"/>
              </a:rPr>
              <a:t> занимается программированием и управлением световым пультом во время проведения различных мероприятий, представлений, спектаклей, при съемках кино, на телевидении и т.д. Такой специалист должен знать техническую часть и уметь творчески подойти к задаче освещения сцены.</a:t>
            </a:r>
          </a:p>
          <a:p>
            <a:endParaRPr lang="ru-RU" dirty="0"/>
          </a:p>
        </p:txBody>
      </p:sp>
      <p:pic>
        <p:nvPicPr>
          <p:cNvPr id="6" name="Содержимое 4" descr="1323193360_art_britain.jpg"/>
          <p:cNvPicPr>
            <a:picLocks noGrp="1" noChangeAspect="1"/>
          </p:cNvPicPr>
          <p:nvPr>
            <p:ph idx="1"/>
          </p:nvPr>
        </p:nvPicPr>
        <p:blipFill>
          <a:blip r:embed="rId2" cstate="print"/>
          <a:stretch>
            <a:fillRect/>
          </a:stretch>
        </p:blipFill>
        <p:spPr>
          <a:xfrm>
            <a:off x="940033" y="471952"/>
            <a:ext cx="3797681" cy="2533492"/>
          </a:xfrm>
          <a:prstGeom prst="roundRect">
            <a:avLst/>
          </a:prstGeom>
          <a:ln>
            <a:noFill/>
          </a:ln>
          <a:effectLst>
            <a:outerShdw blurRad="292100" dist="139700" dir="2700000" algn="tl" rotWithShape="0">
              <a:srgbClr val="333333">
                <a:alpha val="65000"/>
              </a:srgbClr>
            </a:outerShdw>
          </a:effectLst>
        </p:spPr>
      </p:pic>
      <p:pic>
        <p:nvPicPr>
          <p:cNvPr id="7" name="Содержимое 4" descr="1323193360_art_britain.jpg"/>
          <p:cNvPicPr>
            <a:picLocks noChangeAspect="1"/>
          </p:cNvPicPr>
          <p:nvPr/>
        </p:nvPicPr>
        <p:blipFill>
          <a:blip r:embed="rId3" cstate="print"/>
          <a:stretch>
            <a:fillRect/>
          </a:stretch>
        </p:blipFill>
        <p:spPr>
          <a:xfrm>
            <a:off x="940033" y="3356992"/>
            <a:ext cx="3797681" cy="2520280"/>
          </a:xfrm>
          <a:prstGeom prst="round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fade">
                                      <p:cBhvr>
                                        <p:cTn id="20" dur="500"/>
                                        <p:tgtEl>
                                          <p:spTgt spid="4">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fade">
                                      <p:cBhvr>
                                        <p:cTn id="23" dur="500"/>
                                        <p:tgtEl>
                                          <p:spTgt spid="4">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4643"/>
            <a:ext cx="8229600" cy="562069"/>
          </a:xfrm>
        </p:spPr>
        <p:txBody>
          <a:bodyPr>
            <a:normAutofit fontScale="90000"/>
          </a:bodyPr>
          <a:lstStyle/>
          <a:p>
            <a:r>
              <a:rPr lang="ru-RU" dirty="0" smtClean="0">
                <a:latin typeface="Yu Gothic UI" pitchFamily="34" charset="-128"/>
                <a:ea typeface="Yu Gothic UI" pitchFamily="34" charset="-128"/>
              </a:rPr>
              <a:t>Список учебных заведений</a:t>
            </a:r>
            <a:endParaRPr lang="ru-RU" dirty="0">
              <a:latin typeface="Yu Gothic UI" pitchFamily="34" charset="-128"/>
              <a:ea typeface="Yu Gothic UI" pitchFamily="34" charset="-128"/>
            </a:endParaRPr>
          </a:p>
        </p:txBody>
      </p:sp>
      <p:sp>
        <p:nvSpPr>
          <p:cNvPr id="3" name="TextBox 2"/>
          <p:cNvSpPr txBox="1"/>
          <p:nvPr/>
        </p:nvSpPr>
        <p:spPr>
          <a:xfrm>
            <a:off x="467544" y="980728"/>
            <a:ext cx="8208912" cy="5078313"/>
          </a:xfrm>
          <a:prstGeom prst="rect">
            <a:avLst/>
          </a:prstGeom>
          <a:noFill/>
        </p:spPr>
        <p:txBody>
          <a:bodyPr wrap="square" rtlCol="0">
            <a:spAutoFit/>
          </a:bodyPr>
          <a:lstStyle/>
          <a:p>
            <a:r>
              <a:rPr lang="ru-RU" dirty="0" smtClean="0">
                <a:solidFill>
                  <a:schemeClr val="accent1">
                    <a:lumMod val="75000"/>
                  </a:schemeClr>
                </a:solidFill>
                <a:latin typeface="Yu Gothic UI" pitchFamily="34" charset="-128"/>
                <a:ea typeface="Yu Gothic UI" pitchFamily="34" charset="-128"/>
              </a:rPr>
              <a:t>В России принята трехуровневая система художественного образования: школа, училище, ВУЗ.</a:t>
            </a:r>
          </a:p>
          <a:p>
            <a:endParaRPr lang="ru-RU" dirty="0" smtClean="0">
              <a:solidFill>
                <a:schemeClr val="accent1">
                  <a:lumMod val="75000"/>
                </a:schemeClr>
              </a:solidFill>
              <a:latin typeface="Yu Gothic UI" pitchFamily="34" charset="-128"/>
              <a:ea typeface="Yu Gothic UI" pitchFamily="34" charset="-128"/>
            </a:endParaRPr>
          </a:p>
          <a:p>
            <a:pPr>
              <a:buFont typeface="Arial" pitchFamily="34" charset="0"/>
              <a:buChar char="•"/>
            </a:pPr>
            <a:r>
              <a:rPr lang="ru-RU" dirty="0" smtClean="0">
                <a:solidFill>
                  <a:schemeClr val="accent1">
                    <a:lumMod val="75000"/>
                  </a:schemeClr>
                </a:solidFill>
                <a:latin typeface="Yu Gothic UI" pitchFamily="34" charset="-128"/>
                <a:ea typeface="Yu Gothic UI" pitchFamily="34" charset="-128"/>
              </a:rPr>
              <a:t>Санкт-Петербургский </a:t>
            </a:r>
            <a:r>
              <a:rPr lang="ru-RU" dirty="0">
                <a:solidFill>
                  <a:schemeClr val="accent1">
                    <a:lumMod val="75000"/>
                  </a:schemeClr>
                </a:solidFill>
                <a:latin typeface="Yu Gothic UI" pitchFamily="34" charset="-128"/>
                <a:ea typeface="Yu Gothic UI" pitchFamily="34" charset="-128"/>
              </a:rPr>
              <a:t>государственный институт живописи, скульптуры и архитектуры имени </a:t>
            </a:r>
            <a:r>
              <a:rPr lang="ru-RU" dirty="0" err="1">
                <a:solidFill>
                  <a:schemeClr val="accent1">
                    <a:lumMod val="75000"/>
                  </a:schemeClr>
                </a:solidFill>
                <a:latin typeface="Yu Gothic UI" pitchFamily="34" charset="-128"/>
                <a:ea typeface="Yu Gothic UI" pitchFamily="34" charset="-128"/>
              </a:rPr>
              <a:t>И.Е.Репина</a:t>
            </a:r>
            <a:r>
              <a:rPr lang="ru-RU" dirty="0">
                <a:solidFill>
                  <a:schemeClr val="accent1">
                    <a:lumMod val="75000"/>
                  </a:schemeClr>
                </a:solidFill>
                <a:latin typeface="Yu Gothic UI" pitchFamily="34" charset="-128"/>
                <a:ea typeface="Yu Gothic UI" pitchFamily="34" charset="-128"/>
              </a:rPr>
              <a:t>.</a:t>
            </a:r>
          </a:p>
          <a:p>
            <a:pPr>
              <a:buFont typeface="Arial" pitchFamily="34" charset="0"/>
              <a:buChar char="•"/>
            </a:pPr>
            <a:r>
              <a:rPr lang="ru-RU" dirty="0">
                <a:solidFill>
                  <a:schemeClr val="accent1">
                    <a:lumMod val="75000"/>
                  </a:schemeClr>
                </a:solidFill>
                <a:latin typeface="Yu Gothic UI" pitchFamily="34" charset="-128"/>
                <a:ea typeface="Yu Gothic UI" pitchFamily="34" charset="-128"/>
              </a:rPr>
              <a:t>Санкт-Петербургская государственная художественно-промышленная академия им. </a:t>
            </a:r>
            <a:r>
              <a:rPr lang="ru-RU" dirty="0" err="1">
                <a:solidFill>
                  <a:schemeClr val="accent1">
                    <a:lumMod val="75000"/>
                  </a:schemeClr>
                </a:solidFill>
                <a:latin typeface="Yu Gothic UI" pitchFamily="34" charset="-128"/>
                <a:ea typeface="Yu Gothic UI" pitchFamily="34" charset="-128"/>
              </a:rPr>
              <a:t>А.Л.Штиглица</a:t>
            </a:r>
            <a:endParaRPr lang="ru-RU" dirty="0">
              <a:solidFill>
                <a:schemeClr val="accent1">
                  <a:lumMod val="75000"/>
                </a:schemeClr>
              </a:solidFill>
              <a:latin typeface="Yu Gothic UI" pitchFamily="34" charset="-128"/>
              <a:ea typeface="Yu Gothic UI" pitchFamily="34" charset="-128"/>
            </a:endParaRPr>
          </a:p>
          <a:p>
            <a:pPr>
              <a:buFont typeface="Arial" pitchFamily="34" charset="0"/>
              <a:buChar char="•"/>
            </a:pPr>
            <a:r>
              <a:rPr lang="ru-RU" dirty="0" smtClean="0">
                <a:solidFill>
                  <a:schemeClr val="accent1">
                    <a:lumMod val="75000"/>
                  </a:schemeClr>
                </a:solidFill>
                <a:latin typeface="Yu Gothic UI" pitchFamily="34" charset="-128"/>
                <a:ea typeface="Yu Gothic UI" pitchFamily="34" charset="-128"/>
              </a:rPr>
              <a:t>Санкт-Петербургский государственный академический художественный лицей имени </a:t>
            </a:r>
            <a:r>
              <a:rPr lang="ru-RU" dirty="0" err="1" smtClean="0">
                <a:solidFill>
                  <a:schemeClr val="accent1">
                    <a:lumMod val="75000"/>
                  </a:schemeClr>
                </a:solidFill>
                <a:latin typeface="Yu Gothic UI" pitchFamily="34" charset="-128"/>
                <a:ea typeface="Yu Gothic UI" pitchFamily="34" charset="-128"/>
              </a:rPr>
              <a:t>Б.Иогансона</a:t>
            </a:r>
            <a:endParaRPr lang="ru-RU" dirty="0" smtClean="0">
              <a:solidFill>
                <a:schemeClr val="accent1">
                  <a:lumMod val="75000"/>
                </a:schemeClr>
              </a:solidFill>
              <a:latin typeface="Yu Gothic UI" pitchFamily="34" charset="-128"/>
              <a:ea typeface="Yu Gothic UI" pitchFamily="34" charset="-128"/>
            </a:endParaRPr>
          </a:p>
          <a:p>
            <a:pPr>
              <a:buFont typeface="Arial" pitchFamily="34" charset="0"/>
              <a:buChar char="•"/>
            </a:pPr>
            <a:r>
              <a:rPr lang="ru-RU" dirty="0">
                <a:solidFill>
                  <a:schemeClr val="accent1">
                    <a:lumMod val="75000"/>
                  </a:schemeClr>
                </a:solidFill>
                <a:latin typeface="Yu Gothic UI" pitchFamily="34" charset="-128"/>
                <a:ea typeface="Yu Gothic UI" pitchFamily="34" charset="-128"/>
              </a:rPr>
              <a:t>Московский государственный академический художественный лицей имени </a:t>
            </a:r>
            <a:r>
              <a:rPr lang="ru-RU" dirty="0" err="1">
                <a:solidFill>
                  <a:schemeClr val="accent1">
                    <a:lumMod val="75000"/>
                  </a:schemeClr>
                </a:solidFill>
                <a:latin typeface="Yu Gothic UI" pitchFamily="34" charset="-128"/>
                <a:ea typeface="Yu Gothic UI" pitchFamily="34" charset="-128"/>
              </a:rPr>
              <a:t>Н.Томского</a:t>
            </a:r>
            <a:endParaRPr lang="ru-RU" dirty="0">
              <a:solidFill>
                <a:schemeClr val="accent1">
                  <a:lumMod val="75000"/>
                </a:schemeClr>
              </a:solidFill>
              <a:latin typeface="Yu Gothic UI" pitchFamily="34" charset="-128"/>
              <a:ea typeface="Yu Gothic UI" pitchFamily="34" charset="-128"/>
            </a:endParaRPr>
          </a:p>
          <a:p>
            <a:pPr>
              <a:buFont typeface="Arial" pitchFamily="34" charset="0"/>
              <a:buChar char="•"/>
            </a:pPr>
            <a:r>
              <a:rPr lang="ru-RU" dirty="0" smtClean="0">
                <a:solidFill>
                  <a:schemeClr val="accent1">
                    <a:lumMod val="75000"/>
                  </a:schemeClr>
                </a:solidFill>
                <a:latin typeface="Yu Gothic UI" pitchFamily="34" charset="-128"/>
                <a:ea typeface="Yu Gothic UI" pitchFamily="34" charset="-128"/>
              </a:rPr>
              <a:t>Московский государственный академический художественный институт им. </a:t>
            </a:r>
            <a:r>
              <a:rPr lang="ru-RU" dirty="0" err="1" smtClean="0">
                <a:solidFill>
                  <a:schemeClr val="accent1">
                    <a:lumMod val="75000"/>
                  </a:schemeClr>
                </a:solidFill>
                <a:latin typeface="Yu Gothic UI" pitchFamily="34" charset="-128"/>
                <a:ea typeface="Yu Gothic UI" pitchFamily="34" charset="-128"/>
              </a:rPr>
              <a:t>В.И.Сурикова</a:t>
            </a:r>
            <a:endParaRPr lang="ru-RU" dirty="0" smtClean="0">
              <a:solidFill>
                <a:schemeClr val="accent1">
                  <a:lumMod val="75000"/>
                </a:schemeClr>
              </a:solidFill>
              <a:latin typeface="Yu Gothic UI" pitchFamily="34" charset="-128"/>
              <a:ea typeface="Yu Gothic UI" pitchFamily="34" charset="-128"/>
            </a:endParaRPr>
          </a:p>
          <a:p>
            <a:pPr>
              <a:buFont typeface="Arial" pitchFamily="34" charset="0"/>
              <a:buChar char="•"/>
            </a:pPr>
            <a:r>
              <a:rPr lang="ru-RU" dirty="0" smtClean="0">
                <a:solidFill>
                  <a:schemeClr val="accent1">
                    <a:lumMod val="75000"/>
                  </a:schemeClr>
                </a:solidFill>
                <a:latin typeface="Yu Gothic UI" pitchFamily="34" charset="-128"/>
                <a:ea typeface="Yu Gothic UI" pitchFamily="34" charset="-128"/>
              </a:rPr>
              <a:t>Российская академия живописи, ваяния и зодчества</a:t>
            </a:r>
          </a:p>
          <a:p>
            <a:pPr>
              <a:buFont typeface="Arial" pitchFamily="34" charset="0"/>
              <a:buChar char="•"/>
            </a:pPr>
            <a:r>
              <a:rPr lang="ru-RU" dirty="0" smtClean="0">
                <a:solidFill>
                  <a:schemeClr val="accent1">
                    <a:lumMod val="75000"/>
                  </a:schemeClr>
                </a:solidFill>
                <a:latin typeface="Yu Gothic UI" pitchFamily="34" charset="-128"/>
                <a:ea typeface="Yu Gothic UI" pitchFamily="34" charset="-128"/>
              </a:rPr>
              <a:t>Московский художественно-промышленный институт им</a:t>
            </a:r>
            <a:r>
              <a:rPr lang="ru-RU" dirty="0">
                <a:solidFill>
                  <a:schemeClr val="accent1">
                    <a:lumMod val="75000"/>
                  </a:schemeClr>
                </a:solidFill>
                <a:latin typeface="Yu Gothic UI" pitchFamily="34" charset="-128"/>
                <a:ea typeface="Yu Gothic UI" pitchFamily="34" charset="-128"/>
              </a:rPr>
              <a:t>. </a:t>
            </a:r>
            <a:r>
              <a:rPr lang="ru-RU" dirty="0" err="1" smtClean="0">
                <a:solidFill>
                  <a:schemeClr val="accent1">
                    <a:lumMod val="75000"/>
                  </a:schemeClr>
                </a:solidFill>
                <a:latin typeface="Yu Gothic UI" pitchFamily="34" charset="-128"/>
                <a:ea typeface="Yu Gothic UI" pitchFamily="34" charset="-128"/>
              </a:rPr>
              <a:t>С.Г.Строганова</a:t>
            </a:r>
            <a:endParaRPr lang="ru-RU" dirty="0" smtClean="0">
              <a:solidFill>
                <a:schemeClr val="accent1">
                  <a:lumMod val="75000"/>
                </a:schemeClr>
              </a:solidFill>
              <a:latin typeface="Yu Gothic UI" pitchFamily="34" charset="-128"/>
              <a:ea typeface="Yu Gothic UI" pitchFamily="34" charset="-128"/>
            </a:endParaRPr>
          </a:p>
          <a:p>
            <a:pPr>
              <a:buFont typeface="Arial" pitchFamily="34" charset="0"/>
              <a:buChar char="•"/>
            </a:pPr>
            <a:r>
              <a:rPr lang="ru-RU" dirty="0" smtClean="0">
                <a:solidFill>
                  <a:schemeClr val="accent1">
                    <a:lumMod val="75000"/>
                  </a:schemeClr>
                </a:solidFill>
                <a:latin typeface="Yu Gothic UI" pitchFamily="34" charset="-128"/>
                <a:ea typeface="Yu Gothic UI" pitchFamily="34" charset="-128"/>
              </a:rPr>
              <a:t>Таганрогская </a:t>
            </a:r>
            <a:r>
              <a:rPr lang="ru-RU" dirty="0">
                <a:solidFill>
                  <a:schemeClr val="accent1">
                    <a:lumMod val="75000"/>
                  </a:schemeClr>
                </a:solidFill>
                <a:latin typeface="Yu Gothic UI" pitchFamily="34" charset="-128"/>
                <a:ea typeface="Yu Gothic UI" pitchFamily="34" charset="-128"/>
              </a:rPr>
              <a:t>детская художественная школа</a:t>
            </a:r>
          </a:p>
          <a:p>
            <a:pPr>
              <a:buFont typeface="Arial" pitchFamily="34" charset="0"/>
              <a:buChar char="•"/>
            </a:pPr>
            <a:r>
              <a:rPr lang="ru-RU" dirty="0">
                <a:solidFill>
                  <a:schemeClr val="accent1">
                    <a:lumMod val="75000"/>
                  </a:schemeClr>
                </a:solidFill>
                <a:latin typeface="Yu Gothic UI" pitchFamily="34" charset="-128"/>
                <a:ea typeface="Yu Gothic UI" pitchFamily="34" charset="-128"/>
              </a:rPr>
              <a:t>Красноярское художественное училище им. В.И. Сурикова.</a:t>
            </a:r>
          </a:p>
          <a:p>
            <a:pPr>
              <a:buFont typeface="Arial" pitchFamily="34" charset="0"/>
              <a:buChar char="•"/>
            </a:pPr>
            <a:endParaRPr lang="ru-RU" dirty="0" smtClean="0">
              <a:solidFill>
                <a:schemeClr val="accent1">
                  <a:lumMod val="75000"/>
                </a:schemeClr>
              </a:solidFill>
              <a:latin typeface="Yu Gothic UI" pitchFamily="34" charset="-128"/>
              <a:ea typeface="Yu Gothic UI"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500"/>
                                        <p:tgtEl>
                                          <p:spTgt spid="3">
                                            <p:txEl>
                                              <p:pRg st="8" end="8"/>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3">
                                            <p:txEl>
                                              <p:pRg st="10" end="10"/>
                                            </p:txEl>
                                          </p:spTgt>
                                        </p:tgtEl>
                                        <p:attrNameLst>
                                          <p:attrName>style.visibility</p:attrName>
                                        </p:attrNameLst>
                                      </p:cBhvr>
                                      <p:to>
                                        <p:strVal val="visible"/>
                                      </p:to>
                                    </p:set>
                                    <p:animEffect transition="in" filter="fade">
                                      <p:cBhvr>
                                        <p:cTn id="40"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76056" y="332656"/>
            <a:ext cx="3672408" cy="864096"/>
          </a:xfrm>
        </p:spPr>
        <p:txBody>
          <a:bodyPr/>
          <a:lstStyle/>
          <a:p>
            <a:pPr algn="ctr"/>
            <a:r>
              <a:rPr lang="ru-RU" dirty="0" smtClean="0">
                <a:latin typeface="Yu Gothic UI" pitchFamily="34" charset="-128"/>
                <a:ea typeface="Yu Gothic UI" pitchFamily="34" charset="-128"/>
              </a:rPr>
              <a:t>Места работы</a:t>
            </a:r>
            <a:endParaRPr lang="ru-RU" dirty="0">
              <a:latin typeface="Yu Gothic UI" pitchFamily="34" charset="-128"/>
              <a:ea typeface="Yu Gothic UI" pitchFamily="34" charset="-128"/>
            </a:endParaRPr>
          </a:p>
        </p:txBody>
      </p:sp>
      <p:sp>
        <p:nvSpPr>
          <p:cNvPr id="3" name="Содержимое 2"/>
          <p:cNvSpPr>
            <a:spLocks noGrp="1"/>
          </p:cNvSpPr>
          <p:nvPr>
            <p:ph idx="1"/>
          </p:nvPr>
        </p:nvSpPr>
        <p:spPr>
          <a:xfrm>
            <a:off x="467544" y="3861048"/>
            <a:ext cx="8229600" cy="2232248"/>
          </a:xfrm>
        </p:spPr>
        <p:txBody>
          <a:bodyPr>
            <a:normAutofit fontScale="70000" lnSpcReduction="20000"/>
          </a:bodyPr>
          <a:lstStyle/>
          <a:p>
            <a:pPr>
              <a:buNone/>
            </a:pPr>
            <a:r>
              <a:rPr lang="ru-RU" dirty="0" smtClean="0"/>
              <a:t>         </a:t>
            </a:r>
          </a:p>
          <a:p>
            <a:pPr>
              <a:buNone/>
            </a:pPr>
            <a:r>
              <a:rPr lang="ru-RU" dirty="0" smtClean="0">
                <a:latin typeface="Yu Gothic UI" pitchFamily="34" charset="-128"/>
                <a:ea typeface="Yu Gothic UI" pitchFamily="34" charset="-128"/>
              </a:rPr>
              <a:t>Должность художника (чаще дизайнера) существуют в компаниях различного профиля:</a:t>
            </a:r>
          </a:p>
          <a:p>
            <a:r>
              <a:rPr lang="ru-RU" dirty="0" smtClean="0">
                <a:latin typeface="Yu Gothic UI" pitchFamily="34" charset="-128"/>
                <a:ea typeface="Yu Gothic UI" pitchFamily="34" charset="-128"/>
              </a:rPr>
              <a:t>Редакции журналов.</a:t>
            </a:r>
          </a:p>
          <a:p>
            <a:r>
              <a:rPr lang="ru-RU" dirty="0" smtClean="0">
                <a:latin typeface="Yu Gothic UI" pitchFamily="34" charset="-128"/>
                <a:ea typeface="Yu Gothic UI" pitchFamily="34" charset="-128"/>
              </a:rPr>
              <a:t>Полиграфические компании.</a:t>
            </a:r>
          </a:p>
          <a:p>
            <a:r>
              <a:rPr lang="ru-RU" dirty="0" smtClean="0">
                <a:latin typeface="Yu Gothic UI" pitchFamily="34" charset="-128"/>
                <a:ea typeface="Yu Gothic UI" pitchFamily="34" charset="-128"/>
              </a:rPr>
              <a:t>Театры и киностудии.</a:t>
            </a:r>
          </a:p>
          <a:p>
            <a:r>
              <a:rPr lang="ru-RU" dirty="0" smtClean="0">
                <a:latin typeface="Yu Gothic UI" pitchFamily="34" charset="-128"/>
                <a:ea typeface="Yu Gothic UI" pitchFamily="34" charset="-128"/>
              </a:rPr>
              <a:t>Дизайнерские и рекламные агентства.</a:t>
            </a:r>
          </a:p>
          <a:p>
            <a:r>
              <a:rPr lang="ru-RU" dirty="0" smtClean="0">
                <a:latin typeface="Yu Gothic UI" pitchFamily="34" charset="-128"/>
                <a:ea typeface="Yu Gothic UI" pitchFamily="34" charset="-128"/>
              </a:rPr>
              <a:t>Реставрационные мастерские.</a:t>
            </a:r>
          </a:p>
          <a:p>
            <a:r>
              <a:rPr lang="ru-RU" dirty="0" smtClean="0">
                <a:latin typeface="Yu Gothic UI" pitchFamily="34" charset="-128"/>
                <a:ea typeface="Yu Gothic UI" pitchFamily="34" charset="-128"/>
              </a:rPr>
              <a:t>И многие другие.</a:t>
            </a:r>
          </a:p>
          <a:p>
            <a:endParaRPr lang="ru-RU" dirty="0"/>
          </a:p>
        </p:txBody>
      </p:sp>
      <p:pic>
        <p:nvPicPr>
          <p:cNvPr id="5" name="Содержимое 4" descr="1323193360_art_britain.jpg"/>
          <p:cNvPicPr>
            <a:picLocks noChangeAspect="1"/>
          </p:cNvPicPr>
          <p:nvPr/>
        </p:nvPicPr>
        <p:blipFill>
          <a:blip r:embed="rId2" cstate="print"/>
          <a:stretch>
            <a:fillRect/>
          </a:stretch>
        </p:blipFill>
        <p:spPr>
          <a:xfrm>
            <a:off x="467544" y="836712"/>
            <a:ext cx="4290039" cy="2860026"/>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5004048" y="1268760"/>
            <a:ext cx="3672408" cy="2800767"/>
          </a:xfrm>
          <a:prstGeom prst="rect">
            <a:avLst/>
          </a:prstGeom>
          <a:noFill/>
        </p:spPr>
        <p:txBody>
          <a:bodyPr wrap="square" rtlCol="0">
            <a:spAutoFit/>
          </a:bodyPr>
          <a:lstStyle/>
          <a:p>
            <a:r>
              <a:rPr lang="ru-RU" sz="1600" dirty="0" smtClean="0">
                <a:solidFill>
                  <a:schemeClr val="accent1">
                    <a:lumMod val="75000"/>
                  </a:schemeClr>
                </a:solidFill>
                <a:latin typeface="Yu Gothic UI" pitchFamily="34" charset="-128"/>
                <a:ea typeface="Yu Gothic UI" pitchFamily="34" charset="-128"/>
              </a:rPr>
              <a:t>Выражение «свободный художник» появилось неслучайно, да и на сегодняшний день актуальности не потеряло: значительная часть представителей этой профессии предпочитают работать сами на себя. При этом многие художники предпочитают все-таки трудиться в компаниях, занимаясь созданием своих шедевров в свободное время.</a:t>
            </a:r>
            <a:endParaRPr lang="ru-RU" sz="1600" dirty="0">
              <a:solidFill>
                <a:schemeClr val="accent1">
                  <a:lumMod val="75000"/>
                </a:schemeClr>
              </a:solidFill>
              <a:latin typeface="Yu Gothic UI" pitchFamily="34" charset="-128"/>
              <a:ea typeface="Yu Gothic UI"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500"/>
                                        <p:tgtEl>
                                          <p:spTgt spid="3">
                                            <p:txEl>
                                              <p:pRg st="1" end="1"/>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500"/>
                                        <p:tgtEl>
                                          <p:spTgt spid="3">
                                            <p:txEl>
                                              <p:pRg st="2" end="2"/>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500"/>
                                        <p:tgtEl>
                                          <p:spTgt spid="3">
                                            <p:txEl>
                                              <p:pRg st="3" end="3"/>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500"/>
                                        <p:tgtEl>
                                          <p:spTgt spid="3">
                                            <p:txEl>
                                              <p:pRg st="4" end="4"/>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500"/>
                                        <p:tgtEl>
                                          <p:spTgt spid="3">
                                            <p:txEl>
                                              <p:pRg st="6" end="6"/>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theme/theme1.xml><?xml version="1.0" encoding="utf-8"?>
<a:theme xmlns:a="http://schemas.openxmlformats.org/drawingml/2006/main" name="GreenWave_BusDesignSlides">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Newsprint</Template>
  <TotalTime>294</TotalTime>
  <Words>216</Words>
  <Application>Microsoft Office PowerPoint</Application>
  <PresentationFormat>On-screen Show (4:3)</PresentationFormat>
  <Paragraphs>102</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GreenWave_BusDesignSlides</vt:lpstr>
      <vt:lpstr>Художник</vt:lpstr>
      <vt:lpstr>PowerPoint Presentation</vt:lpstr>
      <vt:lpstr>  Важные личные качества :</vt:lpstr>
      <vt:lpstr>Специализации художников </vt:lpstr>
      <vt:lpstr>PowerPoint Presentation</vt:lpstr>
      <vt:lpstr>PowerPoint Presentation</vt:lpstr>
      <vt:lpstr>PowerPoint Presentation</vt:lpstr>
      <vt:lpstr>Список учебных заведений</vt:lpstr>
      <vt:lpstr>Места работы</vt:lpstr>
      <vt:lpstr>Заработная плата художников различных специализаций</vt:lpstr>
      <vt:lpstr>Плюсы и минусы профессии</vt:lpstr>
      <vt:lpstr>Известные художники</vt:lpstr>
      <vt:lpstr>PowerPoint Presentation</vt:lpstr>
      <vt:lpstr>PowerPoint Presentation</vt:lpstr>
      <vt:lpstr>Спасибо за внимание!</vt:lpstr>
    </vt:vector>
  </TitlesOfParts>
  <Company>Krokoz™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Профессия художник</dc:title>
  <dc:creator>Мясникова Александра</dc:creator>
  <cp:lastModifiedBy>lena</cp:lastModifiedBy>
  <cp:revision>30</cp:revision>
  <dcterms:created xsi:type="dcterms:W3CDTF">2016-09-15T18:09:23Z</dcterms:created>
  <dcterms:modified xsi:type="dcterms:W3CDTF">2016-11-02T21:18:38Z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