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04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0D4BED6-C33E-41B5-BCE6-B4A6CD4A8817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10026DB-978F-468A-A407-D78CF48086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357430"/>
            <a:ext cx="4572000" cy="1470025"/>
          </a:xfrm>
        </p:spPr>
        <p:txBody>
          <a:bodyPr>
            <a:normAutofit/>
          </a:bodyPr>
          <a:lstStyle/>
          <a:p>
            <a:r>
              <a:rPr lang="ru-RU" sz="6000" dirty="0" err="1" smtClean="0">
                <a:latin typeface="Impact" pitchFamily="34" charset="0"/>
                <a:cs typeface="Arial" pitchFamily="34" charset="0"/>
              </a:rPr>
              <a:t>Маркетолог</a:t>
            </a:r>
            <a:endParaRPr lang="ru-RU" sz="6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00504"/>
            <a:ext cx="5310158" cy="17526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Презентацию выполнила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ученица 9Б класса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Ржаницына Софья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Fotolia_39884160_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26716"/>
            <a:ext cx="5143536" cy="23546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858280" cy="10668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Говард</a:t>
            </a:r>
            <a:r>
              <a:rPr lang="ru-RU" dirty="0" smtClean="0"/>
              <a:t> Шульц и чашка ароматного кофе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143512"/>
            <a:ext cx="8229600" cy="1428760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Говард</a:t>
            </a:r>
            <a:r>
              <a:rPr lang="ru-RU" sz="2400" dirty="0" smtClean="0"/>
              <a:t> Шульц навсегда превратил </a:t>
            </a:r>
            <a:r>
              <a:rPr lang="en-US" sz="2400" dirty="0" smtClean="0"/>
              <a:t>Starbucks </a:t>
            </a:r>
            <a:r>
              <a:rPr lang="ru-RU" sz="2400" dirty="0" smtClean="0"/>
              <a:t>в мировую сеть кофеен, вывел её из убытков и увеличил прибыль на 300%. Как ему это удалось?</a:t>
            </a:r>
          </a:p>
        </p:txBody>
      </p:sp>
      <p:pic>
        <p:nvPicPr>
          <p:cNvPr id="4" name="Рисунок 3" descr="starbuc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643050"/>
            <a:ext cx="4500594" cy="316291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858280" cy="10668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Говард</a:t>
            </a:r>
            <a:r>
              <a:rPr lang="ru-RU" dirty="0" smtClean="0"/>
              <a:t> Шульц и чашка ароматного кофе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8929718" cy="185736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Он запустил масштабную рекламную кампанию, провел техническое обновление, и принял несколько необычных решений. К примеру, Шульц лично велел убрать из меню разогреваемые сэндвичи, потому что их запах перебивал запах кофе, и вдвое увеличил расходы на медицинское страхование для сотрудников.</a:t>
            </a:r>
          </a:p>
          <a:p>
            <a:endParaRPr lang="ru-RU" sz="2400" dirty="0"/>
          </a:p>
        </p:txBody>
      </p:sp>
      <p:pic>
        <p:nvPicPr>
          <p:cNvPr id="4" name="Рисунок 3" descr="starbuc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643050"/>
            <a:ext cx="4500594" cy="316291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Патрик Дойл и невкусная пицца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3929090" cy="50029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2010 году </a:t>
            </a:r>
            <a:r>
              <a:rPr lang="en-US" dirty="0" smtClean="0"/>
              <a:t>Domino’s Pizza</a:t>
            </a:r>
            <a:r>
              <a:rPr lang="ru-RU" dirty="0" smtClean="0"/>
              <a:t> выпустила сенсационный ролик, в котором </a:t>
            </a:r>
            <a:r>
              <a:rPr lang="ru-RU" dirty="0" err="1" smtClean="0"/>
              <a:t>маркетологи</a:t>
            </a:r>
            <a:r>
              <a:rPr lang="ru-RU" dirty="0" smtClean="0"/>
              <a:t> изучали отзывы на продукт компании. В ролике звучат такие </a:t>
            </a:r>
            <a:r>
              <a:rPr lang="ru-RU" dirty="0" err="1" smtClean="0"/>
              <a:t>фразые</a:t>
            </a:r>
            <a:r>
              <a:rPr lang="ru-RU" dirty="0" smtClean="0"/>
              <a:t>: «худшая пицца, которую я когда-либо ел», «корочка на вкус как картон», «соус, как обычный кетчуп» и т. д. </a:t>
            </a:r>
            <a:endParaRPr lang="ru-RU" dirty="0"/>
          </a:p>
        </p:txBody>
      </p:sp>
      <p:pic>
        <p:nvPicPr>
          <p:cNvPr id="4" name="Рисунок 3" descr="pizz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071678"/>
            <a:ext cx="4857752" cy="35151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Патрик Дойл и невкусная пицца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3929090" cy="492922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После этого жесткого перечисления недостатков Патрик Дойл, президент компании, и другие менеджеры признавались в том, как тяжело им было все это услышать, и шла информация о новых технологиях приготовления и рецептурах пиццы, которые компания теперь будет использовать, чтобы исправиться.</a:t>
            </a:r>
          </a:p>
        </p:txBody>
      </p:sp>
      <p:pic>
        <p:nvPicPr>
          <p:cNvPr id="4" name="Рисунок 3" descr="pizz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071678"/>
            <a:ext cx="4857752" cy="35151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Патрик Дойл и невкусная пицца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3857620" cy="49292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 это сработало! Продажи выросли на рекордные 14,3%. Один из самых известных </a:t>
            </a:r>
            <a:r>
              <a:rPr lang="ru-RU" sz="2400" dirty="0" err="1" smtClean="0"/>
              <a:t>маркетологов</a:t>
            </a:r>
            <a:r>
              <a:rPr lang="ru-RU" sz="2400" dirty="0" smtClean="0"/>
              <a:t> сделал карьеру и завоевал признание, говоря правду. А не этому ли учила вас мама в детстве?</a:t>
            </a:r>
          </a:p>
        </p:txBody>
      </p:sp>
      <p:pic>
        <p:nvPicPr>
          <p:cNvPr id="4" name="Рисунок 3" descr="pizz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071678"/>
            <a:ext cx="4857752" cy="35151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428868"/>
            <a:ext cx="528641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pic>
        <p:nvPicPr>
          <p:cNvPr id="4" name="Рисунок 3" descr="13_image_04-SE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571876"/>
            <a:ext cx="2595594" cy="25955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923924"/>
          </a:xfrm>
        </p:spPr>
        <p:txBody>
          <a:bodyPr/>
          <a:lstStyle/>
          <a:p>
            <a:r>
              <a:rPr lang="ru-RU" dirty="0" smtClean="0"/>
              <a:t>В чем заключается профессия?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215370" cy="157163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Маркетолог</a:t>
            </a:r>
            <a:r>
              <a:rPr lang="ru-RU" dirty="0" smtClean="0"/>
              <a:t> – это специалист, работник фирмы, предприятия, который занимается анализом спроса на производимый товар и рынки сбыта товара. </a:t>
            </a:r>
            <a:endParaRPr lang="ru-RU" dirty="0"/>
          </a:p>
        </p:txBody>
      </p:sp>
      <p:pic>
        <p:nvPicPr>
          <p:cNvPr id="5" name="Рисунок 4" descr="1402110474_professii_marketolo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3143248"/>
            <a:ext cx="5072098" cy="3379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923924"/>
          </a:xfrm>
        </p:spPr>
        <p:txBody>
          <a:bodyPr/>
          <a:lstStyle/>
          <a:p>
            <a:r>
              <a:rPr lang="ru-RU" dirty="0" smtClean="0"/>
              <a:t>В чем заключается профессия?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215370" cy="18573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Сам процесс работы </a:t>
            </a:r>
            <a:r>
              <a:rPr lang="ru-RU" dirty="0" err="1" smtClean="0"/>
              <a:t>маркетолога</a:t>
            </a:r>
            <a:r>
              <a:rPr lang="ru-RU" dirty="0" smtClean="0"/>
              <a:t> состоит из предоставления руководству фирмы рекомендаций, которые будут определять, будет ли целесообразным выпуск и продажа определённого товара.</a:t>
            </a:r>
            <a:endParaRPr lang="ru-RU" dirty="0"/>
          </a:p>
        </p:txBody>
      </p:sp>
      <p:pic>
        <p:nvPicPr>
          <p:cNvPr id="5" name="Рисунок 4" descr="1402110474_professii_marketolo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3143248"/>
            <a:ext cx="5072098" cy="3379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066800"/>
          </a:xfrm>
        </p:spPr>
        <p:txBody>
          <a:bodyPr/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Инициативность</a:t>
            </a:r>
          </a:p>
          <a:p>
            <a:r>
              <a:rPr lang="ru-RU" sz="1800" dirty="0" err="1" smtClean="0"/>
              <a:t>Маркетолог</a:t>
            </a:r>
            <a:r>
              <a:rPr lang="ru-RU" sz="1800" dirty="0" smtClean="0"/>
              <a:t> должен сам формировать и ставить себе задачи, не ждать чужих указаний, видеть возможности улучшения бизнеса и воплощать их в жизнь.</a:t>
            </a:r>
          </a:p>
          <a:p>
            <a:r>
              <a:rPr lang="ru-RU" sz="2400" dirty="0" smtClean="0"/>
              <a:t>Ответственность</a:t>
            </a:r>
          </a:p>
          <a:p>
            <a:r>
              <a:rPr lang="ru-RU" sz="1800" dirty="0" err="1" smtClean="0"/>
              <a:t>Маркетолог</a:t>
            </a:r>
            <a:r>
              <a:rPr lang="ru-RU" sz="1800" dirty="0" smtClean="0"/>
              <a:t> управляет рекламным бюджетом и рентабельностью продукта, поэтому должен быть готов брать на себя обязательства, принимать решения и открыто высказывать свое мнение.</a:t>
            </a:r>
          </a:p>
        </p:txBody>
      </p:sp>
      <p:pic>
        <p:nvPicPr>
          <p:cNvPr id="4" name="Рисунок 3" descr="1-BltNwfKH6m8IT7F9por_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714752"/>
            <a:ext cx="5429288" cy="28096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066800"/>
          </a:xfrm>
        </p:spPr>
        <p:txBody>
          <a:bodyPr/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Результативность</a:t>
            </a:r>
          </a:p>
          <a:p>
            <a:r>
              <a:rPr lang="ru-RU" sz="1800" dirty="0" err="1" smtClean="0"/>
              <a:t>Маркетолог</a:t>
            </a:r>
            <a:r>
              <a:rPr lang="ru-RU" sz="1800" dirty="0" smtClean="0"/>
              <a:t> должен быть настойчив в своих действиях и амбициозен в поставленных целях, выполнять поставленные задачи в срок.</a:t>
            </a:r>
          </a:p>
          <a:p>
            <a:r>
              <a:rPr lang="ru-RU" sz="2400" dirty="0" err="1" smtClean="0"/>
              <a:t>Креативность</a:t>
            </a:r>
            <a:endParaRPr lang="ru-RU" sz="2400" dirty="0" smtClean="0"/>
          </a:p>
          <a:p>
            <a:r>
              <a:rPr lang="ru-RU" sz="1800" dirty="0" err="1" smtClean="0"/>
              <a:t>Маркетолог</a:t>
            </a:r>
            <a:r>
              <a:rPr lang="ru-RU" sz="1800" dirty="0" smtClean="0"/>
              <a:t> должен быть способен создавать новые идеи и предлагать несколько альтернатив для решения одной задачи.</a:t>
            </a:r>
            <a:endParaRPr lang="ru-RU" sz="1800" dirty="0"/>
          </a:p>
        </p:txBody>
      </p:sp>
      <p:pic>
        <p:nvPicPr>
          <p:cNvPr id="4" name="Рисунок 3" descr="1-BltNwfKH6m8IT7F9por_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714752"/>
            <a:ext cx="5429288" cy="28096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066800"/>
          </a:xfrm>
        </p:spPr>
        <p:txBody>
          <a:bodyPr/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721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Гибкость в работе</a:t>
            </a:r>
          </a:p>
          <a:p>
            <a:r>
              <a:rPr lang="ru-RU" sz="1600" dirty="0" smtClean="0"/>
              <a:t>Менеджер по маркетингу должен использовать в своей работе различные подходы, быть открыт новым технологиям, должен быть способен переключатся на другие методы работы, если существующие решения приводят к неудачам.</a:t>
            </a:r>
          </a:p>
          <a:p>
            <a:r>
              <a:rPr lang="ru-RU" sz="2400" dirty="0" smtClean="0"/>
              <a:t>Саморазвитие и эрудированность</a:t>
            </a:r>
          </a:p>
          <a:p>
            <a:r>
              <a:rPr lang="ru-RU" sz="1600" dirty="0" smtClean="0"/>
              <a:t>Менеджер по маркетингу должен постоянно повышать свою компетентность в профессиональной сфере и расширять кругозор, использую новые знания для повышения эффективности текущей работы.</a:t>
            </a:r>
            <a:endParaRPr lang="ru-RU" sz="1600" dirty="0"/>
          </a:p>
        </p:txBody>
      </p:sp>
      <p:pic>
        <p:nvPicPr>
          <p:cNvPr id="4" name="Рисунок 3" descr="1-BltNwfKH6m8IT7F9por_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714752"/>
            <a:ext cx="5429288" cy="28096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066800"/>
          </a:xfrm>
        </p:spPr>
        <p:txBody>
          <a:bodyPr/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Качество коммуникации</a:t>
            </a:r>
          </a:p>
          <a:p>
            <a:r>
              <a:rPr lang="ru-RU" sz="1800" dirty="0" smtClean="0"/>
              <a:t>Грамотная письменная коммуникация — способность правильно излагать свои мысли в деловой переписке.</a:t>
            </a:r>
          </a:p>
          <a:p>
            <a:r>
              <a:rPr lang="ru-RU" sz="1800" dirty="0" smtClean="0"/>
              <a:t>Грамотная устная коммуникация — способность правильно излагать свои мысли во время разговора. </a:t>
            </a:r>
          </a:p>
        </p:txBody>
      </p:sp>
      <p:pic>
        <p:nvPicPr>
          <p:cNvPr id="5" name="Рисунок 4" descr="marketolo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214686"/>
            <a:ext cx="4310082" cy="2853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2928934"/>
            <a:ext cx="4286280" cy="3454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7200" indent="-259200">
              <a:spcBef>
                <a:spcPts val="300"/>
              </a:spcBef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ru-RU" dirty="0" smtClean="0"/>
              <a:t>Эффективная межличностная коммуникация — способность эффективно взаимодействовать с другими членами команды для достижения цели, умение находить общий язык с разными собеседниками.</a:t>
            </a:r>
          </a:p>
          <a:p>
            <a:pPr marL="367200" indent="-259200">
              <a:spcBef>
                <a:spcPts val="300"/>
              </a:spcBef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ru-RU" dirty="0" smtClean="0"/>
              <a:t>Навыки публичных выступлений — способность устанавливать и удерживать контакт с аудиторией во время проведения презентаций.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086724" cy="1066800"/>
          </a:xfrm>
        </p:spPr>
        <p:txBody>
          <a:bodyPr/>
          <a:lstStyle/>
          <a:p>
            <a:r>
              <a:rPr lang="ru-RU" dirty="0" smtClean="0"/>
              <a:t>Где учат?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325112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 Санкт-Петербургский государственный экономический университет</a:t>
            </a:r>
          </a:p>
          <a:p>
            <a:r>
              <a:rPr lang="ru-RU" sz="2400" dirty="0" smtClean="0"/>
              <a:t>Санкт-Петербургский государственный университет</a:t>
            </a:r>
          </a:p>
          <a:p>
            <a:r>
              <a:rPr lang="ru-RU" sz="2400" dirty="0" smtClean="0"/>
              <a:t>Петербургский государственный университет путей сообщения</a:t>
            </a:r>
          </a:p>
          <a:p>
            <a:r>
              <a:rPr lang="ru-RU" sz="2400" dirty="0" smtClean="0"/>
              <a:t>Санкт-Петербургский государственный университет аэрокосмического приборостроения</a:t>
            </a:r>
          </a:p>
          <a:p>
            <a:r>
              <a:rPr lang="ru-RU" sz="2400" dirty="0" smtClean="0"/>
              <a:t>Санкт-Петербургский государственный аграрный университет</a:t>
            </a:r>
          </a:p>
          <a:p>
            <a:r>
              <a:rPr lang="ru-RU" sz="2400" dirty="0" smtClean="0"/>
              <a:t>Санкт-Петербургский государственный политехнический университет Петра Великого</a:t>
            </a:r>
          </a:p>
          <a:p>
            <a:r>
              <a:rPr lang="ru-RU" sz="2400" dirty="0" smtClean="0"/>
              <a:t> Санкт-Петербургский государственный университет технологии и дизайна</a:t>
            </a:r>
            <a:endParaRPr lang="ru-RU" sz="2400" dirty="0"/>
          </a:p>
        </p:txBody>
      </p:sp>
      <p:pic>
        <p:nvPicPr>
          <p:cNvPr id="4" name="Рисунок 3" descr="enge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5143512"/>
            <a:ext cx="1071570" cy="1513057"/>
          </a:xfrm>
          <a:prstGeom prst="rect">
            <a:avLst/>
          </a:prstGeom>
        </p:spPr>
      </p:pic>
      <p:pic>
        <p:nvPicPr>
          <p:cNvPr id="5" name="Рисунок 4" descr="pgu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5286388"/>
            <a:ext cx="1217049" cy="1202444"/>
          </a:xfrm>
          <a:prstGeom prst="rect">
            <a:avLst/>
          </a:prstGeom>
        </p:spPr>
      </p:pic>
      <p:pic>
        <p:nvPicPr>
          <p:cNvPr id="6" name="Рисунок 5" descr="sut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5430121"/>
            <a:ext cx="1000132" cy="988131"/>
          </a:xfrm>
          <a:prstGeom prst="rect">
            <a:avLst/>
          </a:prstGeom>
        </p:spPr>
      </p:pic>
      <p:pic>
        <p:nvPicPr>
          <p:cNvPr id="7" name="Рисунок 6" descr="spbstu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5143512"/>
            <a:ext cx="1309680" cy="1309680"/>
          </a:xfrm>
          <a:prstGeom prst="rect">
            <a:avLst/>
          </a:prstGeom>
        </p:spPr>
      </p:pic>
      <p:pic>
        <p:nvPicPr>
          <p:cNvPr id="8" name="Рисунок 7" descr="spb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43834" y="5214950"/>
            <a:ext cx="949342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066800"/>
          </a:xfrm>
        </p:spPr>
        <p:txBody>
          <a:bodyPr/>
          <a:lstStyle/>
          <a:p>
            <a:r>
              <a:rPr lang="ru-RU" dirty="0" smtClean="0"/>
              <a:t>Что сдавать?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325112"/>
          </a:xfrm>
        </p:spPr>
        <p:txBody>
          <a:bodyPr/>
          <a:lstStyle/>
          <a:p>
            <a:r>
              <a:rPr lang="ru-RU" dirty="0" smtClean="0"/>
              <a:t>Русский</a:t>
            </a:r>
          </a:p>
          <a:p>
            <a:r>
              <a:rPr lang="ru-RU" dirty="0" smtClean="0"/>
              <a:t>Математика</a:t>
            </a:r>
          </a:p>
          <a:p>
            <a:r>
              <a:rPr lang="ru-RU" dirty="0" smtClean="0"/>
              <a:t>Обществознание</a:t>
            </a:r>
          </a:p>
          <a:p>
            <a:r>
              <a:rPr lang="ru-RU" dirty="0" smtClean="0"/>
              <a:t>Английский язык</a:t>
            </a:r>
            <a:endParaRPr lang="ru-RU" dirty="0"/>
          </a:p>
        </p:txBody>
      </p:sp>
      <p:pic>
        <p:nvPicPr>
          <p:cNvPr id="4" name="Рисунок 3" descr="unecon_ho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071942"/>
            <a:ext cx="8572528" cy="2028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190</TotalTime>
  <Words>534</Words>
  <Application>Microsoft Office PowerPoint</Application>
  <PresentationFormat>On-screen Show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Городская</vt:lpstr>
      <vt:lpstr>Маркетолог</vt:lpstr>
      <vt:lpstr>В чем заключается профессия?</vt:lpstr>
      <vt:lpstr>В чем заключается профессия?</vt:lpstr>
      <vt:lpstr>Личные качества</vt:lpstr>
      <vt:lpstr>Личные качества</vt:lpstr>
      <vt:lpstr>Личные качества</vt:lpstr>
      <vt:lpstr>Личные качества</vt:lpstr>
      <vt:lpstr>Где учат?</vt:lpstr>
      <vt:lpstr>Что сдавать?</vt:lpstr>
      <vt:lpstr>Говард Шульц и чашка ароматного кофе </vt:lpstr>
      <vt:lpstr>Говард Шульц и чашка ароматного кофе </vt:lpstr>
      <vt:lpstr>Патрик Дойл и невкусная пицца  </vt:lpstr>
      <vt:lpstr>Патрик Дойл и невкусная пицца  </vt:lpstr>
      <vt:lpstr>Патрик Дойл и невкусная пицца  </vt:lpstr>
      <vt:lpstr>PowerPoint Presentation</vt:lpstr>
    </vt:vector>
  </TitlesOfParts>
  <Company>РСФСР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Девчонки</dc:creator>
  <cp:lastModifiedBy>lena</cp:lastModifiedBy>
  <cp:revision>19</cp:revision>
  <dcterms:created xsi:type="dcterms:W3CDTF">2016-09-22T17:17:45Z</dcterms:created>
  <dcterms:modified xsi:type="dcterms:W3CDTF">2016-11-02T21:18:13Z</dcterms:modified>
</cp:coreProperties>
</file>