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0"/>
            <a:ext cx="8208912" cy="3286124"/>
          </a:xfrm>
        </p:spPr>
        <p:txBody>
          <a:bodyPr>
            <a:noAutofit/>
          </a:bodyPr>
          <a:lstStyle/>
          <a:p>
            <a:r>
              <a:rPr lang="ru-RU" sz="54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ngsana New" pitchFamily="18" charset="-34"/>
              </a:rPr>
              <a:t>Профессия </a:t>
            </a:r>
            <a:br>
              <a:rPr lang="ru-RU" sz="54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ngsana New" pitchFamily="18" charset="-34"/>
              </a:rPr>
            </a:br>
            <a:r>
              <a:rPr lang="ru-RU" sz="54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ngsana New" pitchFamily="18" charset="-34"/>
              </a:rPr>
              <a:t>пластического </a:t>
            </a:r>
            <a:r>
              <a:rPr lang="ru-RU" sz="54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ngsana New" pitchFamily="18" charset="-34"/>
              </a:rPr>
              <a:t>хирурга</a:t>
            </a:r>
            <a:br>
              <a:rPr lang="ru-RU" sz="54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ngsana New" pitchFamily="18" charset="-34"/>
              </a:rPr>
            </a:br>
            <a:r>
              <a:rPr lang="ru-RU" sz="54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ngsana New" pitchFamily="18" charset="-34"/>
              </a:rPr>
              <a:t>выполнила </a:t>
            </a:r>
            <a:r>
              <a:rPr lang="ru-RU" sz="5400" i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ngsana New" pitchFamily="18" charset="-34"/>
              </a:rPr>
              <a:t>Аладько</a:t>
            </a:r>
            <a:r>
              <a:rPr lang="ru-RU" sz="54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ngsana New" pitchFamily="18" charset="-34"/>
              </a:rPr>
              <a:t> Д. 9 б</a:t>
            </a:r>
            <a:r>
              <a:rPr lang="ru-RU" sz="54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ngsana New" pitchFamily="18" charset="-34"/>
              </a:rPr>
              <a:t/>
            </a:r>
            <a:br>
              <a:rPr lang="ru-RU" sz="54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ngsana New" pitchFamily="18" charset="-34"/>
              </a:rPr>
            </a:br>
            <a:endParaRPr lang="ru-RU" sz="5400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ngsana New" pitchFamily="18" charset="-34"/>
            </a:endParaRPr>
          </a:p>
        </p:txBody>
      </p:sp>
      <p:pic>
        <p:nvPicPr>
          <p:cNvPr id="5124" name="Picture 4" descr="Картинки по запросу пластический хирур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786058"/>
            <a:ext cx="4176464" cy="3567515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1181993"/>
          </a:xfrm>
        </p:spPr>
        <p:txBody>
          <a:bodyPr>
            <a:normAutofit/>
          </a:bodyPr>
          <a:lstStyle/>
          <a:p>
            <a:r>
              <a:rPr lang="ru-RU" sz="54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Содержание:</a:t>
            </a:r>
            <a:endParaRPr lang="ru-RU" sz="5400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484784"/>
            <a:ext cx="6400800" cy="4968552"/>
          </a:xfrm>
        </p:spPr>
        <p:txBody>
          <a:bodyPr>
            <a:normAutofit lnSpcReduction="10000"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В чем заключается профессия пластического хирурга?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Какими личными качествами должен обладать пластический хирург?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Где получают образование </a:t>
            </a:r>
            <a:r>
              <a:rPr lang="ru-RU" smtClean="0">
                <a:solidFill>
                  <a:schemeClr val="accent6">
                    <a:lumMod val="75000"/>
                  </a:schemeClr>
                </a:solidFill>
              </a:rPr>
              <a:t>для этой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профессии после 9 и 11 классов?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Известные пластические хирурги.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чем заключается профессия пластического хирурга?</a:t>
            </a:r>
            <a:endParaRPr lang="ru-RU" sz="4000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916832"/>
            <a:ext cx="4392488" cy="4392488"/>
          </a:xfrm>
        </p:spPr>
        <p:txBody>
          <a:bodyPr>
            <a:normAutofit fontScale="85000" lnSpcReduction="20000"/>
          </a:bodyPr>
          <a:lstStyle/>
          <a:p>
            <a:pPr algn="l">
              <a:buFont typeface="Arial" pitchFamily="34" charset="0"/>
              <a:buChar char="•"/>
            </a:pPr>
            <a:r>
              <a:rPr lang="ru-RU" u="sng" dirty="0" smtClean="0">
                <a:solidFill>
                  <a:schemeClr val="accent6">
                    <a:lumMod val="50000"/>
                  </a:schemeClr>
                </a:solidFill>
              </a:rPr>
              <a:t> Пластический хирург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– специалист с медицинским образованием, осуществляющий оперативные вмешательства в организм человека, целью которых является восстановление формы или же восстановление функции какого-либо органа или ткани, а также изменение поверхности тела.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074" name="Picture 2" descr="Картинки по запросу профессия пластический хирург в чем заключаетс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2348880"/>
            <a:ext cx="3456384" cy="3456384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60648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Какими личными качествами должен обладать пластический хирург?</a:t>
            </a:r>
            <a:endParaRPr lang="ru-RU" sz="3600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4968552" cy="4941168"/>
          </a:xfrm>
        </p:spPr>
        <p:txBody>
          <a:bodyPr>
            <a:normAutofit fontScale="70000" lnSpcReduction="20000"/>
          </a:bodyPr>
          <a:lstStyle/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3400" dirty="0" smtClean="0">
                <a:solidFill>
                  <a:schemeClr val="accent6">
                    <a:lumMod val="75000"/>
                  </a:schemeClr>
                </a:solidFill>
              </a:rPr>
              <a:t>Хирург должен быть добрым, внимательным и открытым человеком.</a:t>
            </a:r>
          </a:p>
          <a:p>
            <a:pPr algn="l">
              <a:buFont typeface="Arial" pitchFamily="34" charset="0"/>
              <a:buChar char="•"/>
            </a:pPr>
            <a:r>
              <a:rPr lang="ru-RU" sz="3400" dirty="0" smtClean="0">
                <a:solidFill>
                  <a:schemeClr val="accent6">
                    <a:lumMod val="75000"/>
                  </a:schemeClr>
                </a:solidFill>
              </a:rPr>
              <a:t> Хирург должен быть позитивен и уверен в себе.</a:t>
            </a:r>
          </a:p>
          <a:p>
            <a:pPr algn="l">
              <a:buFont typeface="Arial" pitchFamily="34" charset="0"/>
              <a:buChar char="•"/>
            </a:pPr>
            <a:r>
              <a:rPr lang="ru-RU" sz="3400" dirty="0" smtClean="0">
                <a:solidFill>
                  <a:schemeClr val="accent6">
                    <a:lumMod val="75000"/>
                  </a:schemeClr>
                </a:solidFill>
              </a:rPr>
              <a:t> Хирург должен обладать навыками психологии (умение сопереживать и поддерживать)</a:t>
            </a:r>
          </a:p>
          <a:p>
            <a:pPr algn="l">
              <a:buFont typeface="Arial" pitchFamily="34" charset="0"/>
              <a:buChar char="•"/>
            </a:pPr>
            <a:r>
              <a:rPr lang="ru-RU" sz="3400" dirty="0" smtClean="0">
                <a:solidFill>
                  <a:schemeClr val="accent6">
                    <a:lumMod val="75000"/>
                  </a:schemeClr>
                </a:solidFill>
              </a:rPr>
              <a:t> Также он обязан быть компетентен в своей специальности.</a:t>
            </a:r>
          </a:p>
          <a:p>
            <a:pPr algn="l">
              <a:buFont typeface="Arial" pitchFamily="34" charset="0"/>
              <a:buChar char="•"/>
            </a:pPr>
            <a:r>
              <a:rPr lang="ru-RU" sz="3400" dirty="0" smtClean="0">
                <a:solidFill>
                  <a:schemeClr val="accent6">
                    <a:lumMod val="75000"/>
                  </a:schemeClr>
                </a:solidFill>
              </a:rPr>
              <a:t> Человек такой профессии должен быть ответственным и честным.</a:t>
            </a:r>
          </a:p>
          <a:p>
            <a:pPr algn="l">
              <a:buFont typeface="Arial" pitchFamily="34" charset="0"/>
              <a:buChar char="•"/>
            </a:pPr>
            <a:r>
              <a:rPr lang="ru-RU" sz="3400" dirty="0" smtClean="0">
                <a:solidFill>
                  <a:schemeClr val="accent6">
                    <a:lumMod val="75000"/>
                  </a:schemeClr>
                </a:solidFill>
              </a:rPr>
              <a:t> Пластическому хирургу желательно быть  </a:t>
            </a:r>
            <a:r>
              <a:rPr lang="ru-RU" sz="3400" dirty="0" err="1" smtClean="0">
                <a:solidFill>
                  <a:schemeClr val="accent6">
                    <a:lumMod val="75000"/>
                  </a:schemeClr>
                </a:solidFill>
              </a:rPr>
              <a:t>стрессоустойчивым</a:t>
            </a:r>
            <a:r>
              <a:rPr lang="ru-RU" sz="3400" dirty="0" smtClean="0">
                <a:solidFill>
                  <a:schemeClr val="accent6">
                    <a:lumMod val="75000"/>
                  </a:schemeClr>
                </a:solidFill>
              </a:rPr>
              <a:t> .</a:t>
            </a:r>
          </a:p>
          <a:p>
            <a:pPr algn="l"/>
            <a:endParaRPr lang="ru-RU" dirty="0" smtClean="0"/>
          </a:p>
          <a:p>
            <a:pPr algn="l">
              <a:buFont typeface="Arial" pitchFamily="34" charset="0"/>
              <a:buChar char="•"/>
            </a:pPr>
            <a:endParaRPr lang="ru-RU" dirty="0"/>
          </a:p>
        </p:txBody>
      </p:sp>
      <p:pic>
        <p:nvPicPr>
          <p:cNvPr id="2050" name="Picture 2" descr="Картинки по запросу пластического хирург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844824"/>
            <a:ext cx="3321050" cy="2490788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>
    <p:wipe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8640"/>
            <a:ext cx="7560840" cy="1008112"/>
          </a:xfrm>
        </p:spPr>
        <p:txBody>
          <a:bodyPr>
            <a:normAutofit fontScale="90000"/>
          </a:bodyPr>
          <a:lstStyle/>
          <a:p>
            <a:r>
              <a:rPr lang="ru-RU" sz="32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Где получают образование для этой профессии после 9го и 11го классов?</a:t>
            </a:r>
            <a:endParaRPr lang="ru-RU" sz="3200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268760"/>
            <a:ext cx="3312368" cy="4032448"/>
          </a:xfrm>
        </p:spPr>
        <p:txBody>
          <a:bodyPr>
            <a:noAutofit/>
          </a:bodyPr>
          <a:lstStyle/>
          <a:p>
            <a:pPr algn="l"/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</a:rPr>
              <a:t>Как правило, те, кто решил связать себя с эстетической медициной, попадая в медицинский университет, идут на факультет «Лечебное дело». Далее следует получение широкой специализации. Логично, что для будущих пластических хирургов это: «Хирургия» или «Челюстно-лицевая хирургия». После этого врач сможет развиваться в любом узком направлении, проходить стажировки и посещать курсы повышения квалификации. </a:t>
            </a:r>
            <a:endParaRPr lang="ru-RU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35896" y="1124744"/>
            <a:ext cx="55081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Лучшие ВУЗы для подготовки пластических хирургов:</a:t>
            </a:r>
            <a:endParaRPr lang="ru-RU" b="1" i="1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07904" y="1844824"/>
            <a:ext cx="4896544" cy="480131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50000"/>
              </a:schemeClr>
            </a:solidFill>
            <a:prstDash val="dash"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1-й Московский Государственный медицинский университет им. И.М. Сеченова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Российский национальный исследовательский медицинский университет имени Н.И. Пирогова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Московский государственный медико-стоматологический университет имени А.И. Евдокимова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Санкт-Петербургский государственный медицинский университет им. акад. И.П. Павлова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Северо-Западный государственный медицинский университет им. И.И. Мечникова</a:t>
            </a:r>
          </a:p>
          <a:p>
            <a:pPr marL="342900" indent="-342900">
              <a:buFont typeface="Arial" pitchFamily="34" charset="0"/>
              <a:buChar char="•"/>
            </a:pPr>
            <a:endParaRPr lang="ru-RU" dirty="0" smtClean="0"/>
          </a:p>
          <a:p>
            <a:pPr marL="342900" indent="-342900"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  <p:transition spd="med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"/>
            <a:ext cx="7772400" cy="1124744"/>
          </a:xfrm>
        </p:spPr>
        <p:txBody>
          <a:bodyPr>
            <a:normAutofit/>
          </a:bodyPr>
          <a:lstStyle/>
          <a:p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Известные пластические хирурги:</a:t>
            </a:r>
            <a:endParaRPr lang="ru-RU" sz="3600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611560" y="3501008"/>
            <a:ext cx="8136904" cy="3356992"/>
          </a:xfrm>
        </p:spPr>
        <p:txBody>
          <a:bodyPr>
            <a:normAutofit/>
          </a:bodyPr>
          <a:lstStyle/>
          <a:p>
            <a:pPr algn="l"/>
            <a:r>
              <a:rPr lang="ru-RU" sz="2000" dirty="0" err="1" smtClean="0">
                <a:solidFill>
                  <a:schemeClr val="accent6">
                    <a:lumMod val="75000"/>
                  </a:schemeClr>
                </a:solidFill>
              </a:rPr>
              <a:t>Иво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6">
                    <a:lumMod val="75000"/>
                  </a:schemeClr>
                </a:solidFill>
              </a:rPr>
              <a:t>Питанги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</a:t>
            </a:r>
            <a:r>
              <a:rPr lang="ru-RU" sz="2000" dirty="0" err="1" smtClean="0">
                <a:solidFill>
                  <a:schemeClr val="accent6">
                    <a:lumMod val="75000"/>
                  </a:schemeClr>
                </a:solidFill>
              </a:rPr>
              <a:t>Радж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6">
                    <a:lumMod val="75000"/>
                  </a:schemeClr>
                </a:solidFill>
              </a:rPr>
              <a:t>Канодия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                          Блохин  С.Н.</a:t>
            </a:r>
          </a:p>
          <a:p>
            <a:pPr algn="l"/>
            <a:endParaRPr lang="ru-RU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l"/>
            <a:endParaRPr lang="ru-RU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l"/>
            <a:endParaRPr lang="ru-RU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l"/>
            <a:endParaRPr lang="ru-RU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l"/>
            <a:endParaRPr lang="ru-RU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l"/>
            <a:endParaRPr lang="ru-RU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l"/>
            <a:endParaRPr lang="ru-RU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l"/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                         Сергеев И. В.                              Иванченкова Т. А.</a:t>
            </a:r>
            <a:endParaRPr lang="ru-RU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8434" name="Picture 2" descr="Картинки по запросу иво питанг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1" y="1196752"/>
            <a:ext cx="1759872" cy="2232248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7" name="Рисунок 6" descr="sergee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3933056"/>
            <a:ext cx="2088231" cy="2448272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ivanchenkova_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0072" y="3933056"/>
            <a:ext cx="1872208" cy="2448272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9" name="Рисунок 8" descr="dr-kanodi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91880" y="1196752"/>
            <a:ext cx="1772668" cy="2232248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10" name="Рисунок 9" descr="b2221656cce0d36573f64bd7fb59571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44208" y="1196752"/>
            <a:ext cx="1810524" cy="2232248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243</Words>
  <Application>Microsoft Office PowerPoint</Application>
  <PresentationFormat>Экран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Профессия  пластического хирурга выполнила Аладько Д. 9 б </vt:lpstr>
      <vt:lpstr>Содержание:</vt:lpstr>
      <vt:lpstr>В чем заключается профессия пластического хирурга?</vt:lpstr>
      <vt:lpstr>Какими личными качествами должен обладать пластический хирург?</vt:lpstr>
      <vt:lpstr>Где получают образование для этой профессии после 9го и 11го классов?</vt:lpstr>
      <vt:lpstr>Известные пластические хирурги: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Профессия  пластического хирурга</dc:title>
  <dc:creator>0913</dc:creator>
  <cp:lastModifiedBy>Королькова_ЛГ</cp:lastModifiedBy>
  <cp:revision>10</cp:revision>
  <dcterms:created xsi:type="dcterms:W3CDTF">2016-09-02T19:12:12Z</dcterms:created>
  <dcterms:modified xsi:type="dcterms:W3CDTF">2016-11-02T07:20:14Z</dcterms:modified>
</cp:coreProperties>
</file>